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  <p:sldMasterId id="2147483735" r:id="rId2"/>
  </p:sldMasterIdLst>
  <p:notesMasterIdLst>
    <p:notesMasterId r:id="rId17"/>
  </p:notesMasterIdLst>
  <p:handoutMasterIdLst>
    <p:handoutMasterId r:id="rId18"/>
  </p:handoutMasterIdLst>
  <p:sldIdLst>
    <p:sldId id="1263" r:id="rId3"/>
    <p:sldId id="1226" r:id="rId4"/>
    <p:sldId id="1006" r:id="rId5"/>
    <p:sldId id="1250" r:id="rId6"/>
    <p:sldId id="1359" r:id="rId7"/>
    <p:sldId id="1262" r:id="rId8"/>
    <p:sldId id="325" r:id="rId9"/>
    <p:sldId id="1353" r:id="rId10"/>
    <p:sldId id="1360" r:id="rId11"/>
    <p:sldId id="264" r:id="rId12"/>
    <p:sldId id="1362" r:id="rId13"/>
    <p:sldId id="263" r:id="rId14"/>
    <p:sldId id="257" r:id="rId15"/>
    <p:sldId id="1009" r:id="rId16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ETERS Paul (PPEE)" initials="PP(" lastIdx="9" clrIdx="0">
    <p:extLst>
      <p:ext uri="{19B8F6BF-5375-455C-9EA6-DF929625EA0E}">
        <p15:presenceInfo xmlns:p15="http://schemas.microsoft.com/office/powerpoint/2012/main" userId="S::paul.peeters@agoria.be::fdec79d7-ce2a-48ab-9b54-6705ba1c97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D66"/>
    <a:srgbClr val="E9E9E9"/>
    <a:srgbClr val="CFE9F1"/>
    <a:srgbClr val="E7EDEF"/>
    <a:srgbClr val="68A8BC"/>
    <a:srgbClr val="295E89"/>
    <a:srgbClr val="2574FB"/>
    <a:srgbClr val="E6E6E6"/>
    <a:srgbClr val="CCD6F4"/>
    <a:srgbClr val="85B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66C5D6-B247-4626-87AF-50F7AC975056}" v="127" dt="2021-02-24T13:01:41.7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50000"/>
  </p:normalViewPr>
  <p:slideViewPr>
    <p:cSldViewPr snapToGrid="0">
      <p:cViewPr varScale="1">
        <p:scale>
          <a:sx n="58" d="100"/>
          <a:sy n="58" d="100"/>
        </p:scale>
        <p:origin x="68" y="2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264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ETERS Paul (PPEE)" userId="fdec79d7-ce2a-48ab-9b54-6705ba1c9738" providerId="ADAL" clId="{E366C5D6-B247-4626-87AF-50F7AC975056}"/>
    <pc:docChg chg="undo redo custSel addSld delSld modSld sldOrd">
      <pc:chgData name="PEETERS Paul (PPEE)" userId="fdec79d7-ce2a-48ab-9b54-6705ba1c9738" providerId="ADAL" clId="{E366C5D6-B247-4626-87AF-50F7AC975056}" dt="2021-02-24T13:01:41.785" v="799"/>
      <pc:docMkLst>
        <pc:docMk/>
      </pc:docMkLst>
      <pc:sldChg chg="addSp delSp modSp add mod modTransition delAnim modAnim">
        <pc:chgData name="PEETERS Paul (PPEE)" userId="fdec79d7-ce2a-48ab-9b54-6705ba1c9738" providerId="ADAL" clId="{E366C5D6-B247-4626-87AF-50F7AC975056}" dt="2021-02-24T13:01:41.785" v="799"/>
        <pc:sldMkLst>
          <pc:docMk/>
          <pc:sldMk cId="1654068127" sldId="257"/>
        </pc:sldMkLst>
        <pc:spChg chg="add del mod">
          <ac:chgData name="PEETERS Paul (PPEE)" userId="fdec79d7-ce2a-48ab-9b54-6705ba1c9738" providerId="ADAL" clId="{E366C5D6-B247-4626-87AF-50F7AC975056}" dt="2021-02-24T12:54:38.891" v="767"/>
          <ac:spMkLst>
            <pc:docMk/>
            <pc:sldMk cId="1654068127" sldId="257"/>
            <ac:spMk id="2" creationId="{E07F01E6-A4F7-4561-8A3B-17F59F1836BF}"/>
          </ac:spMkLst>
        </pc:spChg>
        <pc:spChg chg="mod">
          <ac:chgData name="PEETERS Paul (PPEE)" userId="fdec79d7-ce2a-48ab-9b54-6705ba1c9738" providerId="ADAL" clId="{E366C5D6-B247-4626-87AF-50F7AC975056}" dt="2021-02-24T12:56:34.390" v="781" actId="403"/>
          <ac:spMkLst>
            <pc:docMk/>
            <pc:sldMk cId="1654068127" sldId="257"/>
            <ac:spMk id="3" creationId="{293B6887-EC43-4E4D-94DF-4E28AD0E9681}"/>
          </ac:spMkLst>
        </pc:spChg>
        <pc:spChg chg="add del mod">
          <ac:chgData name="PEETERS Paul (PPEE)" userId="fdec79d7-ce2a-48ab-9b54-6705ba1c9738" providerId="ADAL" clId="{E366C5D6-B247-4626-87AF-50F7AC975056}" dt="2021-02-24T12:54:38.891" v="767"/>
          <ac:spMkLst>
            <pc:docMk/>
            <pc:sldMk cId="1654068127" sldId="257"/>
            <ac:spMk id="4" creationId="{8DC8E47E-5E8B-4179-AA32-ADDAF9699E01}"/>
          </ac:spMkLst>
        </pc:spChg>
        <pc:spChg chg="mod">
          <ac:chgData name="PEETERS Paul (PPEE)" userId="fdec79d7-ce2a-48ab-9b54-6705ba1c9738" providerId="ADAL" clId="{E366C5D6-B247-4626-87AF-50F7AC975056}" dt="2021-02-24T12:55:47.598" v="773" actId="207"/>
          <ac:spMkLst>
            <pc:docMk/>
            <pc:sldMk cId="1654068127" sldId="257"/>
            <ac:spMk id="5" creationId="{2973F4B9-BC73-41B9-AF3F-F2C3CABA076A}"/>
          </ac:spMkLst>
        </pc:spChg>
        <pc:spChg chg="mod">
          <ac:chgData name="PEETERS Paul (PPEE)" userId="fdec79d7-ce2a-48ab-9b54-6705ba1c9738" providerId="ADAL" clId="{E366C5D6-B247-4626-87AF-50F7AC975056}" dt="2021-02-24T12:55:47.598" v="773" actId="207"/>
          <ac:spMkLst>
            <pc:docMk/>
            <pc:sldMk cId="1654068127" sldId="257"/>
            <ac:spMk id="6" creationId="{5AE2A007-CEDF-485B-A922-E3EA34B30DDA}"/>
          </ac:spMkLst>
        </pc:spChg>
        <pc:spChg chg="mod">
          <ac:chgData name="PEETERS Paul (PPEE)" userId="fdec79d7-ce2a-48ab-9b54-6705ba1c9738" providerId="ADAL" clId="{E366C5D6-B247-4626-87AF-50F7AC975056}" dt="2021-02-24T12:56:20.340" v="777" actId="208"/>
          <ac:spMkLst>
            <pc:docMk/>
            <pc:sldMk cId="1654068127" sldId="257"/>
            <ac:spMk id="7" creationId="{B10CBB35-25B4-4222-8E54-9CB1B99300E1}"/>
          </ac:spMkLst>
        </pc:spChg>
        <pc:spChg chg="mod">
          <ac:chgData name="PEETERS Paul (PPEE)" userId="fdec79d7-ce2a-48ab-9b54-6705ba1c9738" providerId="ADAL" clId="{E366C5D6-B247-4626-87AF-50F7AC975056}" dt="2021-02-24T12:55:54.537" v="774" actId="207"/>
          <ac:spMkLst>
            <pc:docMk/>
            <pc:sldMk cId="1654068127" sldId="257"/>
            <ac:spMk id="8" creationId="{E7FF121B-04C5-44C7-A210-C7F4019FB3B2}"/>
          </ac:spMkLst>
        </pc:spChg>
        <pc:spChg chg="mod">
          <ac:chgData name="PEETERS Paul (PPEE)" userId="fdec79d7-ce2a-48ab-9b54-6705ba1c9738" providerId="ADAL" clId="{E366C5D6-B247-4626-87AF-50F7AC975056}" dt="2021-02-24T12:55:03.346" v="770" actId="1076"/>
          <ac:spMkLst>
            <pc:docMk/>
            <pc:sldMk cId="1654068127" sldId="257"/>
            <ac:spMk id="9" creationId="{238B82DD-2D3C-4BD9-89D9-DC39C626EF5A}"/>
          </ac:spMkLst>
        </pc:spChg>
        <pc:spChg chg="mod">
          <ac:chgData name="PEETERS Paul (PPEE)" userId="fdec79d7-ce2a-48ab-9b54-6705ba1c9738" providerId="ADAL" clId="{E366C5D6-B247-4626-87AF-50F7AC975056}" dt="2021-02-24T12:55:03.346" v="770" actId="1076"/>
          <ac:spMkLst>
            <pc:docMk/>
            <pc:sldMk cId="1654068127" sldId="257"/>
            <ac:spMk id="10" creationId="{64805F13-D57D-4A89-AB4A-21A247E24FBC}"/>
          </ac:spMkLst>
        </pc:spChg>
        <pc:spChg chg="mod">
          <ac:chgData name="PEETERS Paul (PPEE)" userId="fdec79d7-ce2a-48ab-9b54-6705ba1c9738" providerId="ADAL" clId="{E366C5D6-B247-4626-87AF-50F7AC975056}" dt="2021-02-24T12:55:03.346" v="770" actId="1076"/>
          <ac:spMkLst>
            <pc:docMk/>
            <pc:sldMk cId="1654068127" sldId="257"/>
            <ac:spMk id="11" creationId="{C91B615A-5F11-427F-91D1-44A0087279DD}"/>
          </ac:spMkLst>
        </pc:spChg>
        <pc:spChg chg="add del mod">
          <ac:chgData name="PEETERS Paul (PPEE)" userId="fdec79d7-ce2a-48ab-9b54-6705ba1c9738" providerId="ADAL" clId="{E366C5D6-B247-4626-87AF-50F7AC975056}" dt="2021-02-24T12:54:36.955" v="764"/>
          <ac:spMkLst>
            <pc:docMk/>
            <pc:sldMk cId="1654068127" sldId="257"/>
            <ac:spMk id="12" creationId="{38AA658E-F749-4F96-B3A4-B0C4941483E5}"/>
          </ac:spMkLst>
        </pc:spChg>
        <pc:spChg chg="add del mod">
          <ac:chgData name="PEETERS Paul (PPEE)" userId="fdec79d7-ce2a-48ab-9b54-6705ba1c9738" providerId="ADAL" clId="{E366C5D6-B247-4626-87AF-50F7AC975056}" dt="2021-02-24T12:54:54.739" v="769" actId="478"/>
          <ac:spMkLst>
            <pc:docMk/>
            <pc:sldMk cId="1654068127" sldId="257"/>
            <ac:spMk id="13" creationId="{0A61E7D0-5858-4100-AC8B-72E2D23DEEFB}"/>
          </ac:spMkLst>
        </pc:spChg>
        <pc:spChg chg="del mod">
          <ac:chgData name="PEETERS Paul (PPEE)" userId="fdec79d7-ce2a-48ab-9b54-6705ba1c9738" providerId="ADAL" clId="{E366C5D6-B247-4626-87AF-50F7AC975056}" dt="2021-02-24T12:52:55.344" v="752" actId="478"/>
          <ac:spMkLst>
            <pc:docMk/>
            <pc:sldMk cId="1654068127" sldId="257"/>
            <ac:spMk id="18" creationId="{9D861982-5D47-4881-BF42-9AD29A13650A}"/>
          </ac:spMkLst>
        </pc:spChg>
        <pc:spChg chg="del mod">
          <ac:chgData name="PEETERS Paul (PPEE)" userId="fdec79d7-ce2a-48ab-9b54-6705ba1c9738" providerId="ADAL" clId="{E366C5D6-B247-4626-87AF-50F7AC975056}" dt="2021-02-24T12:52:55.344" v="752" actId="478"/>
          <ac:spMkLst>
            <pc:docMk/>
            <pc:sldMk cId="1654068127" sldId="257"/>
            <ac:spMk id="19" creationId="{E220BE0C-A5FA-4DCB-BE4C-77067E8AFA7F}"/>
          </ac:spMkLst>
        </pc:spChg>
        <pc:spChg chg="mod">
          <ac:chgData name="PEETERS Paul (PPEE)" userId="fdec79d7-ce2a-48ab-9b54-6705ba1c9738" providerId="ADAL" clId="{E366C5D6-B247-4626-87AF-50F7AC975056}" dt="2021-02-24T12:56:04.147" v="775" actId="207"/>
          <ac:spMkLst>
            <pc:docMk/>
            <pc:sldMk cId="1654068127" sldId="257"/>
            <ac:spMk id="26" creationId="{F9CAAA84-9A4A-472B-9347-CD4E7FB732C6}"/>
          </ac:spMkLst>
        </pc:spChg>
        <pc:spChg chg="mod">
          <ac:chgData name="PEETERS Paul (PPEE)" userId="fdec79d7-ce2a-48ab-9b54-6705ba1c9738" providerId="ADAL" clId="{E366C5D6-B247-4626-87AF-50F7AC975056}" dt="2021-02-24T12:56:13.654" v="776" actId="207"/>
          <ac:spMkLst>
            <pc:docMk/>
            <pc:sldMk cId="1654068127" sldId="257"/>
            <ac:spMk id="27" creationId="{8CD9FD49-9254-42FE-B73A-C1D8DEF16BDB}"/>
          </ac:spMkLst>
        </pc:spChg>
        <pc:spChg chg="mod">
          <ac:chgData name="PEETERS Paul (PPEE)" userId="fdec79d7-ce2a-48ab-9b54-6705ba1c9738" providerId="ADAL" clId="{E366C5D6-B247-4626-87AF-50F7AC975056}" dt="2021-02-24T12:56:13.654" v="776" actId="207"/>
          <ac:spMkLst>
            <pc:docMk/>
            <pc:sldMk cId="1654068127" sldId="257"/>
            <ac:spMk id="28" creationId="{15C977DF-69EF-4226-86DA-527EC4406968}"/>
          </ac:spMkLst>
        </pc:spChg>
        <pc:spChg chg="mod">
          <ac:chgData name="PEETERS Paul (PPEE)" userId="fdec79d7-ce2a-48ab-9b54-6705ba1c9738" providerId="ADAL" clId="{E366C5D6-B247-4626-87AF-50F7AC975056}" dt="2021-02-24T12:56:13.654" v="776" actId="207"/>
          <ac:spMkLst>
            <pc:docMk/>
            <pc:sldMk cId="1654068127" sldId="257"/>
            <ac:spMk id="29" creationId="{ADC25700-4F6A-42B0-9DF3-CEEE48179255}"/>
          </ac:spMkLst>
        </pc:spChg>
        <pc:picChg chg="del">
          <ac:chgData name="PEETERS Paul (PPEE)" userId="fdec79d7-ce2a-48ab-9b54-6705ba1c9738" providerId="ADAL" clId="{E366C5D6-B247-4626-87AF-50F7AC975056}" dt="2021-02-24T12:51:33.722" v="700" actId="478"/>
          <ac:picMkLst>
            <pc:docMk/>
            <pc:sldMk cId="1654068127" sldId="257"/>
            <ac:picMk id="20" creationId="{536EEBD0-C25B-4E55-B5AE-54CF59981E80}"/>
          </ac:picMkLst>
        </pc:picChg>
        <pc:cxnChg chg="mod">
          <ac:chgData name="PEETERS Paul (PPEE)" userId="fdec79d7-ce2a-48ab-9b54-6705ba1c9738" providerId="ADAL" clId="{E366C5D6-B247-4626-87AF-50F7AC975056}" dt="2021-02-24T12:56:24.365" v="778" actId="208"/>
          <ac:cxnSpMkLst>
            <pc:docMk/>
            <pc:sldMk cId="1654068127" sldId="257"/>
            <ac:cxnSpMk id="15" creationId="{B059971C-45AE-4794-8A91-FEC40D670D0C}"/>
          </ac:cxnSpMkLst>
        </pc:cxnChg>
        <pc:cxnChg chg="mod">
          <ac:chgData name="PEETERS Paul (PPEE)" userId="fdec79d7-ce2a-48ab-9b54-6705ba1c9738" providerId="ADAL" clId="{E366C5D6-B247-4626-87AF-50F7AC975056}" dt="2021-02-24T12:56:24.365" v="778" actId="208"/>
          <ac:cxnSpMkLst>
            <pc:docMk/>
            <pc:sldMk cId="1654068127" sldId="257"/>
            <ac:cxnSpMk id="17" creationId="{138D581A-1A47-4816-9F2B-0FE813C1AA7A}"/>
          </ac:cxnSpMkLst>
        </pc:cxnChg>
      </pc:sldChg>
      <pc:sldChg chg="modSp add del mod">
        <pc:chgData name="PEETERS Paul (PPEE)" userId="fdec79d7-ce2a-48ab-9b54-6705ba1c9738" providerId="ADAL" clId="{E366C5D6-B247-4626-87AF-50F7AC975056}" dt="2021-02-24T12:23:38.470" v="154" actId="47"/>
        <pc:sldMkLst>
          <pc:docMk/>
          <pc:sldMk cId="0" sldId="258"/>
        </pc:sldMkLst>
        <pc:spChg chg="mod">
          <ac:chgData name="PEETERS Paul (PPEE)" userId="fdec79d7-ce2a-48ab-9b54-6705ba1c9738" providerId="ADAL" clId="{E366C5D6-B247-4626-87AF-50F7AC975056}" dt="2021-02-24T10:32:52.263" v="151" actId="20577"/>
          <ac:spMkLst>
            <pc:docMk/>
            <pc:sldMk cId="0" sldId="258"/>
            <ac:spMk id="8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0:32:58.965" v="153" actId="1076"/>
          <ac:spMkLst>
            <pc:docMk/>
            <pc:sldMk cId="0" sldId="258"/>
            <ac:spMk id="14" creationId="{00000000-0000-0000-0000-000000000000}"/>
          </ac:spMkLst>
        </pc:spChg>
      </pc:sldChg>
      <pc:sldChg chg="add del">
        <pc:chgData name="PEETERS Paul (PPEE)" userId="fdec79d7-ce2a-48ab-9b54-6705ba1c9738" providerId="ADAL" clId="{E366C5D6-B247-4626-87AF-50F7AC975056}" dt="2021-02-24T12:23:39.129" v="155" actId="47"/>
        <pc:sldMkLst>
          <pc:docMk/>
          <pc:sldMk cId="0" sldId="259"/>
        </pc:sldMkLst>
      </pc:sldChg>
      <pc:sldChg chg="add del">
        <pc:chgData name="PEETERS Paul (PPEE)" userId="fdec79d7-ce2a-48ab-9b54-6705ba1c9738" providerId="ADAL" clId="{E366C5D6-B247-4626-87AF-50F7AC975056}" dt="2021-02-24T12:23:41.709" v="156" actId="47"/>
        <pc:sldMkLst>
          <pc:docMk/>
          <pc:sldMk cId="0" sldId="260"/>
        </pc:sldMkLst>
      </pc:sldChg>
      <pc:sldChg chg="delSp modSp add del mod">
        <pc:chgData name="PEETERS Paul (PPEE)" userId="fdec79d7-ce2a-48ab-9b54-6705ba1c9738" providerId="ADAL" clId="{E366C5D6-B247-4626-87AF-50F7AC975056}" dt="2021-02-24T12:25:38.740" v="171" actId="47"/>
        <pc:sldMkLst>
          <pc:docMk/>
          <pc:sldMk cId="0" sldId="262"/>
        </pc:sldMkLst>
        <pc:spChg chg="mod">
          <ac:chgData name="PEETERS Paul (PPEE)" userId="fdec79d7-ce2a-48ab-9b54-6705ba1c9738" providerId="ADAL" clId="{E366C5D6-B247-4626-87AF-50F7AC975056}" dt="2021-02-24T12:24:53.269" v="169" actId="108"/>
          <ac:spMkLst>
            <pc:docMk/>
            <pc:sldMk cId="0" sldId="262"/>
            <ac:spMk id="15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4:54.292" v="170" actId="108"/>
          <ac:spMkLst>
            <pc:docMk/>
            <pc:sldMk cId="0" sldId="262"/>
            <ac:spMk id="16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4:34.074" v="160" actId="108"/>
          <ac:spMkLst>
            <pc:docMk/>
            <pc:sldMk cId="0" sldId="262"/>
            <ac:spMk id="18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4:49.893" v="167" actId="108"/>
          <ac:spMkLst>
            <pc:docMk/>
            <pc:sldMk cId="0" sldId="262"/>
            <ac:spMk id="20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4:49.893" v="167" actId="108"/>
          <ac:spMkLst>
            <pc:docMk/>
            <pc:sldMk cId="0" sldId="262"/>
            <ac:spMk id="21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4:49.893" v="167" actId="108"/>
          <ac:spMkLst>
            <pc:docMk/>
            <pc:sldMk cId="0" sldId="262"/>
            <ac:spMk id="22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4:49.893" v="167" actId="108"/>
          <ac:spMkLst>
            <pc:docMk/>
            <pc:sldMk cId="0" sldId="262"/>
            <ac:spMk id="23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4:50.989" v="168" actId="108"/>
          <ac:spMkLst>
            <pc:docMk/>
            <pc:sldMk cId="0" sldId="262"/>
            <ac:spMk id="24" creationId="{00000000-0000-0000-0000-000000000000}"/>
          </ac:spMkLst>
        </pc:spChg>
        <pc:grpChg chg="del">
          <ac:chgData name="PEETERS Paul (PPEE)" userId="fdec79d7-ce2a-48ab-9b54-6705ba1c9738" providerId="ADAL" clId="{E366C5D6-B247-4626-87AF-50F7AC975056}" dt="2021-02-24T12:24:15.666" v="158" actId="478"/>
          <ac:grpSpMkLst>
            <pc:docMk/>
            <pc:sldMk cId="0" sldId="262"/>
            <ac:grpSpMk id="2" creationId="{00000000-0000-0000-0000-000000000000}"/>
          </ac:grpSpMkLst>
        </pc:grpChg>
      </pc:sldChg>
      <pc:sldChg chg="addSp delSp modSp add mo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0" sldId="263"/>
        </pc:sldMkLst>
        <pc:spChg chg="mod">
          <ac:chgData name="PEETERS Paul (PPEE)" userId="fdec79d7-ce2a-48ab-9b54-6705ba1c9738" providerId="ADAL" clId="{E366C5D6-B247-4626-87AF-50F7AC975056}" dt="2021-02-24T12:57:39.519" v="786" actId="207"/>
          <ac:spMkLst>
            <pc:docMk/>
            <pc:sldMk cId="0" sldId="263"/>
            <ac:spMk id="3" creationId="{00000000-0000-0000-0000-000000000000}"/>
          </ac:spMkLst>
        </pc:spChg>
        <pc:spChg chg="add del mod topLvl">
          <ac:chgData name="PEETERS Paul (PPEE)" userId="fdec79d7-ce2a-48ab-9b54-6705ba1c9738" providerId="ADAL" clId="{E366C5D6-B247-4626-87AF-50F7AC975056}" dt="2021-02-24T12:59:34.907" v="791" actId="404"/>
          <ac:spMkLst>
            <pc:docMk/>
            <pc:sldMk cId="0" sldId="263"/>
            <ac:spMk id="5" creationId="{00000000-0000-0000-0000-000000000000}"/>
          </ac:spMkLst>
        </pc:spChg>
        <pc:spChg chg="del mod topLvl">
          <ac:chgData name="PEETERS Paul (PPEE)" userId="fdec79d7-ce2a-48ab-9b54-6705ba1c9738" providerId="ADAL" clId="{E366C5D6-B247-4626-87AF-50F7AC975056}" dt="2021-02-24T12:46:55.446" v="582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13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14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16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17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18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19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20" creationId="{00000000-0000-0000-0000-000000000000}"/>
          </ac:spMkLst>
        </pc:spChg>
        <pc:spChg chg="del">
          <ac:chgData name="PEETERS Paul (PPEE)" userId="fdec79d7-ce2a-48ab-9b54-6705ba1c9738" providerId="ADAL" clId="{E366C5D6-B247-4626-87AF-50F7AC975056}" dt="2021-02-24T12:46:48.959" v="579" actId="478"/>
          <ac:spMkLst>
            <pc:docMk/>
            <pc:sldMk cId="0" sldId="263"/>
            <ac:spMk id="21" creationId="{00000000-0000-0000-0000-000000000000}"/>
          </ac:spMkLst>
        </pc:spChg>
        <pc:spChg chg="add del mod">
          <ac:chgData name="PEETERS Paul (PPEE)" userId="fdec79d7-ce2a-48ab-9b54-6705ba1c9738" providerId="ADAL" clId="{E366C5D6-B247-4626-87AF-50F7AC975056}" dt="2021-02-24T12:46:51.931" v="580" actId="478"/>
          <ac:spMkLst>
            <pc:docMk/>
            <pc:sldMk cId="0" sldId="263"/>
            <ac:spMk id="23" creationId="{FB055BD1-3FAF-403F-9939-6616F059C909}"/>
          </ac:spMkLst>
        </pc:spChg>
        <pc:spChg chg="add del mod">
          <ac:chgData name="PEETERS Paul (PPEE)" userId="fdec79d7-ce2a-48ab-9b54-6705ba1c9738" providerId="ADAL" clId="{E366C5D6-B247-4626-87AF-50F7AC975056}" dt="2021-02-24T12:47:04.605" v="586" actId="478"/>
          <ac:spMkLst>
            <pc:docMk/>
            <pc:sldMk cId="0" sldId="263"/>
            <ac:spMk id="24" creationId="{78BD97D0-0DED-425F-9595-CC08DCA866F6}"/>
          </ac:spMkLst>
        </pc:spChg>
        <pc:spChg chg="add mod">
          <ac:chgData name="PEETERS Paul (PPEE)" userId="fdec79d7-ce2a-48ab-9b54-6705ba1c9738" providerId="ADAL" clId="{E366C5D6-B247-4626-87AF-50F7AC975056}" dt="2021-02-24T12:59:43.146" v="793" actId="1076"/>
          <ac:spMkLst>
            <pc:docMk/>
            <pc:sldMk cId="0" sldId="263"/>
            <ac:spMk id="25" creationId="{9FE36246-33C5-41AA-893D-6E52EE8DB63A}"/>
          </ac:spMkLst>
        </pc:spChg>
        <pc:grpChg chg="del">
          <ac:chgData name="PEETERS Paul (PPEE)" userId="fdec79d7-ce2a-48ab-9b54-6705ba1c9738" providerId="ADAL" clId="{E366C5D6-B247-4626-87AF-50F7AC975056}" dt="2021-02-24T12:46:55.446" v="582" actId="478"/>
          <ac:grpSpMkLst>
            <pc:docMk/>
            <pc:sldMk cId="0" sldId="263"/>
            <ac:grpSpMk id="4" creationId="{00000000-0000-0000-0000-000000000000}"/>
          </ac:grpSpMkLst>
        </pc:grpChg>
        <pc:grpChg chg="del">
          <ac:chgData name="PEETERS Paul (PPEE)" userId="fdec79d7-ce2a-48ab-9b54-6705ba1c9738" providerId="ADAL" clId="{E366C5D6-B247-4626-87AF-50F7AC975056}" dt="2021-02-24T12:46:48.959" v="579" actId="478"/>
          <ac:grpSpMkLst>
            <pc:docMk/>
            <pc:sldMk cId="0" sldId="263"/>
            <ac:grpSpMk id="8" creationId="{00000000-0000-0000-0000-000000000000}"/>
          </ac:grpSpMkLst>
        </pc:grpChg>
      </pc:sldChg>
      <pc:sldChg chg="modSp add mod modTransition addCm delCm">
        <pc:chgData name="PEETERS Paul (PPEE)" userId="fdec79d7-ce2a-48ab-9b54-6705ba1c9738" providerId="ADAL" clId="{E366C5D6-B247-4626-87AF-50F7AC975056}" dt="2021-02-24T13:01:41.785" v="799"/>
        <pc:sldMkLst>
          <pc:docMk/>
          <pc:sldMk cId="0" sldId="264"/>
        </pc:sldMkLst>
        <pc:spChg chg="mod">
          <ac:chgData name="PEETERS Paul (PPEE)" userId="fdec79d7-ce2a-48ab-9b54-6705ba1c9738" providerId="ADAL" clId="{E366C5D6-B247-4626-87AF-50F7AC975056}" dt="2021-02-24T12:29:05.983" v="339" actId="1076"/>
          <ac:spMkLst>
            <pc:docMk/>
            <pc:sldMk cId="0" sldId="264"/>
            <ac:spMk id="3" creationId="{00000000-0000-0000-0000-000000000000}"/>
          </ac:spMkLst>
        </pc:spChg>
      </pc:sldChg>
      <pc:sldChg chg="modSp mod or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3424020530" sldId="325"/>
        </pc:sldMkLst>
        <pc:spChg chg="mod">
          <ac:chgData name="PEETERS Paul (PPEE)" userId="fdec79d7-ce2a-48ab-9b54-6705ba1c9738" providerId="ADAL" clId="{E366C5D6-B247-4626-87AF-50F7AC975056}" dt="2021-02-24T12:38:08.986" v="504" actId="1076"/>
          <ac:spMkLst>
            <pc:docMk/>
            <pc:sldMk cId="3424020530" sldId="325"/>
            <ac:spMk id="2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38:11.669" v="505" actId="1076"/>
          <ac:spMkLst>
            <pc:docMk/>
            <pc:sldMk cId="3424020530" sldId="325"/>
            <ac:spMk id="4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30:15.285" v="348" actId="20577"/>
          <ac:spMkLst>
            <pc:docMk/>
            <pc:sldMk cId="3424020530" sldId="325"/>
            <ac:spMk id="54" creationId="{E516B810-5B78-4756-8108-0053BA102F8A}"/>
          </ac:spMkLst>
        </pc:spChg>
      </pc:sldChg>
      <pc:sldChg chg="delSp modSp add del mod setBg delDesignElem">
        <pc:chgData name="PEETERS Paul (PPEE)" userId="fdec79d7-ce2a-48ab-9b54-6705ba1c9738" providerId="ADAL" clId="{E366C5D6-B247-4626-87AF-50F7AC975056}" dt="2021-02-24T12:56:42.371" v="782" actId="47"/>
        <pc:sldMkLst>
          <pc:docMk/>
          <pc:sldMk cId="218687572" sldId="896"/>
        </pc:sldMkLst>
        <pc:spChg chg="mod">
          <ac:chgData name="PEETERS Paul (PPEE)" userId="fdec79d7-ce2a-48ab-9b54-6705ba1c9738" providerId="ADAL" clId="{E366C5D6-B247-4626-87AF-50F7AC975056}" dt="2021-02-24T12:42:58.064" v="521"/>
          <ac:spMkLst>
            <pc:docMk/>
            <pc:sldMk cId="218687572" sldId="896"/>
            <ac:spMk id="2" creationId="{F49BAD31-95F5-42C6-9704-11A744878448}"/>
          </ac:spMkLst>
        </pc:spChg>
        <pc:spChg chg="del mod">
          <ac:chgData name="PEETERS Paul (PPEE)" userId="fdec79d7-ce2a-48ab-9b54-6705ba1c9738" providerId="ADAL" clId="{E366C5D6-B247-4626-87AF-50F7AC975056}" dt="2021-02-24T12:43:59.835" v="529" actId="21"/>
          <ac:spMkLst>
            <pc:docMk/>
            <pc:sldMk cId="218687572" sldId="896"/>
            <ac:spMk id="3" creationId="{39B1E948-2FE1-4383-8E2F-5C948A8B6960}"/>
          </ac:spMkLst>
        </pc:spChg>
        <pc:spChg chg="del">
          <ac:chgData name="PEETERS Paul (PPEE)" userId="fdec79d7-ce2a-48ab-9b54-6705ba1c9738" providerId="ADAL" clId="{E366C5D6-B247-4626-87AF-50F7AC975056}" dt="2021-02-24T12:42:40.818" v="520"/>
          <ac:spMkLst>
            <pc:docMk/>
            <pc:sldMk cId="218687572" sldId="896"/>
            <ac:spMk id="15" creationId="{D2B78728-A580-49A7-84F9-6EF6F583ADE0}"/>
          </ac:spMkLst>
        </pc:spChg>
        <pc:spChg chg="del">
          <ac:chgData name="PEETERS Paul (PPEE)" userId="fdec79d7-ce2a-48ab-9b54-6705ba1c9738" providerId="ADAL" clId="{E366C5D6-B247-4626-87AF-50F7AC975056}" dt="2021-02-24T12:42:40.818" v="520"/>
          <ac:spMkLst>
            <pc:docMk/>
            <pc:sldMk cId="218687572" sldId="896"/>
            <ac:spMk id="17" creationId="{38FAA1A1-D861-433F-88FA-1E9D6FD31D11}"/>
          </ac:spMkLst>
        </pc:spChg>
        <pc:spChg chg="del">
          <ac:chgData name="PEETERS Paul (PPEE)" userId="fdec79d7-ce2a-48ab-9b54-6705ba1c9738" providerId="ADAL" clId="{E366C5D6-B247-4626-87AF-50F7AC975056}" dt="2021-02-24T12:42:40.818" v="520"/>
          <ac:spMkLst>
            <pc:docMk/>
            <pc:sldMk cId="218687572" sldId="896"/>
            <ac:spMk id="19" creationId="{8D71EDA1-87BF-4D5D-AB79-F346FD19278A}"/>
          </ac:spMkLst>
        </pc:spChg>
        <pc:spChg chg="del">
          <ac:chgData name="PEETERS Paul (PPEE)" userId="fdec79d7-ce2a-48ab-9b54-6705ba1c9738" providerId="ADAL" clId="{E366C5D6-B247-4626-87AF-50F7AC975056}" dt="2021-02-24T12:42:40.818" v="520"/>
          <ac:spMkLst>
            <pc:docMk/>
            <pc:sldMk cId="218687572" sldId="896"/>
            <ac:spMk id="22" creationId="{C4285719-470E-454C-AF62-8323075F1F5B}"/>
          </ac:spMkLst>
        </pc:spChg>
        <pc:spChg chg="del">
          <ac:chgData name="PEETERS Paul (PPEE)" userId="fdec79d7-ce2a-48ab-9b54-6705ba1c9738" providerId="ADAL" clId="{E366C5D6-B247-4626-87AF-50F7AC975056}" dt="2021-02-24T12:42:40.818" v="520"/>
          <ac:spMkLst>
            <pc:docMk/>
            <pc:sldMk cId="218687572" sldId="896"/>
            <ac:spMk id="23" creationId="{CD9FE4EF-C4D8-49A0-B2FF-81D8DB7D8A24}"/>
          </ac:spMkLst>
        </pc:spChg>
        <pc:spChg chg="del">
          <ac:chgData name="PEETERS Paul (PPEE)" userId="fdec79d7-ce2a-48ab-9b54-6705ba1c9738" providerId="ADAL" clId="{E366C5D6-B247-4626-87AF-50F7AC975056}" dt="2021-02-24T12:42:40.818" v="520"/>
          <ac:spMkLst>
            <pc:docMk/>
            <pc:sldMk cId="218687572" sldId="896"/>
            <ac:spMk id="24" creationId="{4300840D-0A0B-4512-BACA-B439D5B9C57C}"/>
          </ac:spMkLst>
        </pc:spChg>
        <pc:picChg chg="mod">
          <ac:chgData name="PEETERS Paul (PPEE)" userId="fdec79d7-ce2a-48ab-9b54-6705ba1c9738" providerId="ADAL" clId="{E366C5D6-B247-4626-87AF-50F7AC975056}" dt="2021-02-24T12:43:13.054" v="522" actId="1076"/>
          <ac:picMkLst>
            <pc:docMk/>
            <pc:sldMk cId="218687572" sldId="896"/>
            <ac:picMk id="4" creationId="{80DF67F8-C70E-4669-8A76-E628D2F4B966}"/>
          </ac:picMkLst>
        </pc:picChg>
      </pc:sldChg>
      <pc:sldChg chg="modTransition modAnim">
        <pc:chgData name="PEETERS Paul (PPEE)" userId="fdec79d7-ce2a-48ab-9b54-6705ba1c9738" providerId="ADAL" clId="{E366C5D6-B247-4626-87AF-50F7AC975056}" dt="2021-02-24T13:01:41.785" v="799"/>
        <pc:sldMkLst>
          <pc:docMk/>
          <pc:sldMk cId="3150786994" sldId="1006"/>
        </pc:sldMkLst>
      </pc:sldChg>
      <pc:sldChg chg="modSp mo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4208151978" sldId="1009"/>
        </pc:sldMkLst>
        <pc:spChg chg="mod">
          <ac:chgData name="PEETERS Paul (PPEE)" userId="fdec79d7-ce2a-48ab-9b54-6705ba1c9738" providerId="ADAL" clId="{E366C5D6-B247-4626-87AF-50F7AC975056}" dt="2021-02-24T10:22:42.578" v="32" actId="20577"/>
          <ac:spMkLst>
            <pc:docMk/>
            <pc:sldMk cId="4208151978" sldId="1009"/>
            <ac:spMk id="2" creationId="{D71684C6-DF77-4BA5-856C-9B0EAF40F1E4}"/>
          </ac:spMkLst>
        </pc:spChg>
      </pc:sldChg>
      <pc:sldChg chg="del">
        <pc:chgData name="PEETERS Paul (PPEE)" userId="fdec79d7-ce2a-48ab-9b54-6705ba1c9738" providerId="ADAL" clId="{E366C5D6-B247-4626-87AF-50F7AC975056}" dt="2021-02-24T10:21:34.830" v="3" actId="47"/>
        <pc:sldMkLst>
          <pc:docMk/>
          <pc:sldMk cId="4282733720" sldId="1010"/>
        </pc:sldMkLst>
      </pc:sldChg>
      <pc:sldChg chg="addSp modSp mod modTransition modAnim">
        <pc:chgData name="PEETERS Paul (PPEE)" userId="fdec79d7-ce2a-48ab-9b54-6705ba1c9738" providerId="ADAL" clId="{E366C5D6-B247-4626-87AF-50F7AC975056}" dt="2021-02-24T13:01:41.785" v="799"/>
        <pc:sldMkLst>
          <pc:docMk/>
          <pc:sldMk cId="3485821645" sldId="1226"/>
        </pc:sldMkLst>
        <pc:spChg chg="mod">
          <ac:chgData name="PEETERS Paul (PPEE)" userId="fdec79d7-ce2a-48ab-9b54-6705ba1c9738" providerId="ADAL" clId="{E366C5D6-B247-4626-87AF-50F7AC975056}" dt="2021-02-24T12:35:52.413" v="461" actId="1037"/>
          <ac:spMkLst>
            <pc:docMk/>
            <pc:sldMk cId="3485821645" sldId="1226"/>
            <ac:spMk id="2" creationId="{A52D297A-BCB1-4008-89F4-FB7630F3B8A8}"/>
          </ac:spMkLst>
        </pc:spChg>
        <pc:spChg chg="mod">
          <ac:chgData name="PEETERS Paul (PPEE)" userId="fdec79d7-ce2a-48ab-9b54-6705ba1c9738" providerId="ADAL" clId="{E366C5D6-B247-4626-87AF-50F7AC975056}" dt="2021-02-24T12:35:58.046" v="473" actId="1035"/>
          <ac:spMkLst>
            <pc:docMk/>
            <pc:sldMk cId="3485821645" sldId="1226"/>
            <ac:spMk id="10" creationId="{1F36D2B5-671E-4421-BC90-B4AFC21C18E8}"/>
          </ac:spMkLst>
        </pc:spChg>
        <pc:picChg chg="mod">
          <ac:chgData name="PEETERS Paul (PPEE)" userId="fdec79d7-ce2a-48ab-9b54-6705ba1c9738" providerId="ADAL" clId="{E366C5D6-B247-4626-87AF-50F7AC975056}" dt="2021-02-24T12:35:58.046" v="473" actId="1035"/>
          <ac:picMkLst>
            <pc:docMk/>
            <pc:sldMk cId="3485821645" sldId="1226"/>
            <ac:picMk id="4" creationId="{6E8A7703-3D93-4BD8-BC26-1D7FC9B1409A}"/>
          </ac:picMkLst>
        </pc:picChg>
        <pc:picChg chg="add mod">
          <ac:chgData name="PEETERS Paul (PPEE)" userId="fdec79d7-ce2a-48ab-9b54-6705ba1c9738" providerId="ADAL" clId="{E366C5D6-B247-4626-87AF-50F7AC975056}" dt="2021-02-24T12:38:45.531" v="518" actId="1037"/>
          <ac:picMkLst>
            <pc:docMk/>
            <pc:sldMk cId="3485821645" sldId="1226"/>
            <ac:picMk id="5" creationId="{8D356490-09B8-4DC2-AD89-9BCA47275861}"/>
          </ac:picMkLst>
        </pc:picChg>
        <pc:picChg chg="mod">
          <ac:chgData name="PEETERS Paul (PPEE)" userId="fdec79d7-ce2a-48ab-9b54-6705ba1c9738" providerId="ADAL" clId="{E366C5D6-B247-4626-87AF-50F7AC975056}" dt="2021-02-24T12:35:58.046" v="473" actId="1035"/>
          <ac:picMkLst>
            <pc:docMk/>
            <pc:sldMk cId="3485821645" sldId="1226"/>
            <ac:picMk id="8" creationId="{B4E37FC3-C1DF-4ED8-9731-B2B2B1142E5B}"/>
          </ac:picMkLst>
        </pc:picChg>
      </pc:sldChg>
      <pc:sldChg chg="del">
        <pc:chgData name="PEETERS Paul (PPEE)" userId="fdec79d7-ce2a-48ab-9b54-6705ba1c9738" providerId="ADAL" clId="{E366C5D6-B247-4626-87AF-50F7AC975056}" dt="2021-02-24T10:21:35.395" v="4" actId="47"/>
        <pc:sldMkLst>
          <pc:docMk/>
          <pc:sldMk cId="3143363290" sldId="1248"/>
        </pc:sldMkLst>
      </pc:sldChg>
      <pc:sldChg chg="del">
        <pc:chgData name="PEETERS Paul (PPEE)" userId="fdec79d7-ce2a-48ab-9b54-6705ba1c9738" providerId="ADAL" clId="{E366C5D6-B247-4626-87AF-50F7AC975056}" dt="2021-02-24T10:21:54.891" v="5" actId="47"/>
        <pc:sldMkLst>
          <pc:docMk/>
          <pc:sldMk cId="4061071237" sldId="1249"/>
        </pc:sldMkLst>
      </pc:sldChg>
      <pc:sldChg chg="modSp add mod or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278603651" sldId="1250"/>
        </pc:sldMkLst>
        <pc:spChg chg="mod">
          <ac:chgData name="PEETERS Paul (PPEE)" userId="fdec79d7-ce2a-48ab-9b54-6705ba1c9738" providerId="ADAL" clId="{E366C5D6-B247-4626-87AF-50F7AC975056}" dt="2021-02-24T12:36:30.720" v="487" actId="20577"/>
          <ac:spMkLst>
            <pc:docMk/>
            <pc:sldMk cId="278603651" sldId="1250"/>
            <ac:spMk id="3" creationId="{058D1487-6378-4EC8-B84F-89F2D6CC5939}"/>
          </ac:spMkLst>
        </pc:spChg>
        <pc:graphicFrameChg chg="mod modGraphic">
          <ac:chgData name="PEETERS Paul (PPEE)" userId="fdec79d7-ce2a-48ab-9b54-6705ba1c9738" providerId="ADAL" clId="{E366C5D6-B247-4626-87AF-50F7AC975056}" dt="2021-02-24T12:34:45.305" v="381" actId="1076"/>
          <ac:graphicFrameMkLst>
            <pc:docMk/>
            <pc:sldMk cId="278603651" sldId="1250"/>
            <ac:graphicFrameMk id="8" creationId="{6BC81A1D-267F-4DA3-B28D-B4020335A9F6}"/>
          </ac:graphicFrameMkLst>
        </pc:graphicFrameChg>
        <pc:picChg chg="mod">
          <ac:chgData name="PEETERS Paul (PPEE)" userId="fdec79d7-ce2a-48ab-9b54-6705ba1c9738" providerId="ADAL" clId="{E366C5D6-B247-4626-87AF-50F7AC975056}" dt="2021-02-24T12:34:54.573" v="420" actId="1038"/>
          <ac:picMkLst>
            <pc:docMk/>
            <pc:sldMk cId="278603651" sldId="1250"/>
            <ac:picMk id="10" creationId="{4172652C-C338-4423-8951-0790A2883636}"/>
          </ac:picMkLst>
        </pc:picChg>
        <pc:picChg chg="mod">
          <ac:chgData name="PEETERS Paul (PPEE)" userId="fdec79d7-ce2a-48ab-9b54-6705ba1c9738" providerId="ADAL" clId="{E366C5D6-B247-4626-87AF-50F7AC975056}" dt="2021-02-24T12:35:01.388" v="436" actId="1035"/>
          <ac:picMkLst>
            <pc:docMk/>
            <pc:sldMk cId="278603651" sldId="1250"/>
            <ac:picMk id="12" creationId="{C7897EAF-0F24-4A90-81D9-A4C24A43D579}"/>
          </ac:picMkLst>
        </pc:picChg>
        <pc:picChg chg="mod">
          <ac:chgData name="PEETERS Paul (PPEE)" userId="fdec79d7-ce2a-48ab-9b54-6705ba1c9738" providerId="ADAL" clId="{E366C5D6-B247-4626-87AF-50F7AC975056}" dt="2021-02-24T12:35:10.542" v="450" actId="1035"/>
          <ac:picMkLst>
            <pc:docMk/>
            <pc:sldMk cId="278603651" sldId="1250"/>
            <ac:picMk id="14" creationId="{6F52B7C3-084D-419D-881C-4540C04258BC}"/>
          </ac:picMkLst>
        </pc:picChg>
        <pc:picChg chg="mod">
          <ac:chgData name="PEETERS Paul (PPEE)" userId="fdec79d7-ce2a-48ab-9b54-6705ba1c9738" providerId="ADAL" clId="{E366C5D6-B247-4626-87AF-50F7AC975056}" dt="2021-02-24T12:34:57.597" v="423" actId="1035"/>
          <ac:picMkLst>
            <pc:docMk/>
            <pc:sldMk cId="278603651" sldId="1250"/>
            <ac:picMk id="16" creationId="{8CCAE432-2163-482B-8B19-431B69968286}"/>
          </ac:picMkLst>
        </pc:picChg>
        <pc:picChg chg="mod">
          <ac:chgData name="PEETERS Paul (PPEE)" userId="fdec79d7-ce2a-48ab-9b54-6705ba1c9738" providerId="ADAL" clId="{E366C5D6-B247-4626-87AF-50F7AC975056}" dt="2021-02-24T12:35:10.542" v="450" actId="1035"/>
          <ac:picMkLst>
            <pc:docMk/>
            <pc:sldMk cId="278603651" sldId="1250"/>
            <ac:picMk id="18" creationId="{E02C22F5-0A13-4A40-9C99-5B3B6795E47C}"/>
          </ac:picMkLst>
        </pc:picChg>
        <pc:picChg chg="mod">
          <ac:chgData name="PEETERS Paul (PPEE)" userId="fdec79d7-ce2a-48ab-9b54-6705ba1c9738" providerId="ADAL" clId="{E366C5D6-B247-4626-87AF-50F7AC975056}" dt="2021-02-24T12:34:54.573" v="420" actId="1038"/>
          <ac:picMkLst>
            <pc:docMk/>
            <pc:sldMk cId="278603651" sldId="1250"/>
            <ac:picMk id="20" creationId="{4F5851C2-63A0-445E-8ECB-0E9D1EEA22EE}"/>
          </ac:picMkLst>
        </pc:picChg>
        <pc:picChg chg="mod">
          <ac:chgData name="PEETERS Paul (PPEE)" userId="fdec79d7-ce2a-48ab-9b54-6705ba1c9738" providerId="ADAL" clId="{E366C5D6-B247-4626-87AF-50F7AC975056}" dt="2021-02-24T12:34:59.047" v="426" actId="1035"/>
          <ac:picMkLst>
            <pc:docMk/>
            <pc:sldMk cId="278603651" sldId="1250"/>
            <ac:picMk id="22" creationId="{15041B0B-E528-4896-B144-ADC7EB6AE96C}"/>
          </ac:picMkLst>
        </pc:picChg>
        <pc:picChg chg="mod">
          <ac:chgData name="PEETERS Paul (PPEE)" userId="fdec79d7-ce2a-48ab-9b54-6705ba1c9738" providerId="ADAL" clId="{E366C5D6-B247-4626-87AF-50F7AC975056}" dt="2021-02-24T12:35:10.542" v="450" actId="1035"/>
          <ac:picMkLst>
            <pc:docMk/>
            <pc:sldMk cId="278603651" sldId="1250"/>
            <ac:picMk id="23" creationId="{71594E15-9FD2-4228-A4BB-BC02E8465E42}"/>
          </ac:picMkLst>
        </pc:picChg>
        <pc:picChg chg="mod">
          <ac:chgData name="PEETERS Paul (PPEE)" userId="fdec79d7-ce2a-48ab-9b54-6705ba1c9738" providerId="ADAL" clId="{E366C5D6-B247-4626-87AF-50F7AC975056}" dt="2021-02-24T12:34:54.573" v="420" actId="1038"/>
          <ac:picMkLst>
            <pc:docMk/>
            <pc:sldMk cId="278603651" sldId="1250"/>
            <ac:picMk id="25" creationId="{155CCA81-4F08-4341-AAF9-F2FA943DCFCF}"/>
          </ac:picMkLst>
        </pc:picChg>
        <pc:picChg chg="mod">
          <ac:chgData name="PEETERS Paul (PPEE)" userId="fdec79d7-ce2a-48ab-9b54-6705ba1c9738" providerId="ADAL" clId="{E366C5D6-B247-4626-87AF-50F7AC975056}" dt="2021-02-24T12:35:00.145" v="431" actId="1035"/>
          <ac:picMkLst>
            <pc:docMk/>
            <pc:sldMk cId="278603651" sldId="1250"/>
            <ac:picMk id="29" creationId="{36C4286D-C7B1-4CDD-AE53-950C60C72852}"/>
          </ac:picMkLst>
        </pc:picChg>
        <pc:picChg chg="mod">
          <ac:chgData name="PEETERS Paul (PPEE)" userId="fdec79d7-ce2a-48ab-9b54-6705ba1c9738" providerId="ADAL" clId="{E366C5D6-B247-4626-87AF-50F7AC975056}" dt="2021-02-24T12:35:02.380" v="441" actId="1035"/>
          <ac:picMkLst>
            <pc:docMk/>
            <pc:sldMk cId="278603651" sldId="1250"/>
            <ac:picMk id="30" creationId="{9288A5D9-CE7E-4A23-82E9-471914C54BB5}"/>
          </ac:picMkLst>
        </pc:picChg>
      </pc:sldChg>
      <pc:sldChg chg="del">
        <pc:chgData name="PEETERS Paul (PPEE)" userId="fdec79d7-ce2a-48ab-9b54-6705ba1c9738" providerId="ADAL" clId="{E366C5D6-B247-4626-87AF-50F7AC975056}" dt="2021-02-24T10:21:02.034" v="0" actId="47"/>
        <pc:sldMkLst>
          <pc:docMk/>
          <pc:sldMk cId="1788174887" sldId="1251"/>
        </pc:sldMkLst>
      </pc:sldChg>
      <pc:sldChg chg="del">
        <pc:chgData name="PEETERS Paul (PPEE)" userId="fdec79d7-ce2a-48ab-9b54-6705ba1c9738" providerId="ADAL" clId="{E366C5D6-B247-4626-87AF-50F7AC975056}" dt="2021-02-24T10:22:16.231" v="6" actId="47"/>
        <pc:sldMkLst>
          <pc:docMk/>
          <pc:sldMk cId="3782659149" sldId="1252"/>
        </pc:sldMkLst>
      </pc:sldChg>
      <pc:sldChg chg="del">
        <pc:chgData name="PEETERS Paul (PPEE)" userId="fdec79d7-ce2a-48ab-9b54-6705ba1c9738" providerId="ADAL" clId="{E366C5D6-B247-4626-87AF-50F7AC975056}" dt="2021-02-24T10:21:03.646" v="1" actId="47"/>
        <pc:sldMkLst>
          <pc:docMk/>
          <pc:sldMk cId="3234266520" sldId="1256"/>
        </pc:sldMkLst>
      </pc:sldChg>
      <pc:sldChg chg="del">
        <pc:chgData name="PEETERS Paul (PPEE)" userId="fdec79d7-ce2a-48ab-9b54-6705ba1c9738" providerId="ADAL" clId="{E366C5D6-B247-4626-87AF-50F7AC975056}" dt="2021-02-24T10:21:08.941" v="2" actId="47"/>
        <pc:sldMkLst>
          <pc:docMk/>
          <pc:sldMk cId="1886491210" sldId="1257"/>
        </pc:sldMkLst>
      </pc:sldChg>
      <pc:sldChg chg="del">
        <pc:chgData name="PEETERS Paul (PPEE)" userId="fdec79d7-ce2a-48ab-9b54-6705ba1c9738" providerId="ADAL" clId="{E366C5D6-B247-4626-87AF-50F7AC975056}" dt="2021-02-24T10:22:16.668" v="7" actId="47"/>
        <pc:sldMkLst>
          <pc:docMk/>
          <pc:sldMk cId="1641446852" sldId="1258"/>
        </pc:sldMkLst>
      </pc:sldChg>
      <pc:sldChg chg="del">
        <pc:chgData name="PEETERS Paul (PPEE)" userId="fdec79d7-ce2a-48ab-9b54-6705ba1c9738" providerId="ADAL" clId="{E366C5D6-B247-4626-87AF-50F7AC975056}" dt="2021-02-24T10:22:17.340" v="8" actId="47"/>
        <pc:sldMkLst>
          <pc:docMk/>
          <pc:sldMk cId="1817066735" sldId="1259"/>
        </pc:sldMkLst>
      </pc:sldChg>
      <pc:sldChg chg="del">
        <pc:chgData name="PEETERS Paul (PPEE)" userId="fdec79d7-ce2a-48ab-9b54-6705ba1c9738" providerId="ADAL" clId="{E366C5D6-B247-4626-87AF-50F7AC975056}" dt="2021-02-24T10:22:18.802" v="9" actId="47"/>
        <pc:sldMkLst>
          <pc:docMk/>
          <pc:sldMk cId="2157637573" sldId="1261"/>
        </pc:sldMkLst>
      </pc:sldChg>
      <pc:sldChg chg="addSp delSp modSp mo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894545363" sldId="1262"/>
        </pc:sldMkLst>
        <pc:spChg chg="add del mod">
          <ac:chgData name="PEETERS Paul (PPEE)" userId="fdec79d7-ce2a-48ab-9b54-6705ba1c9738" providerId="ADAL" clId="{E366C5D6-B247-4626-87AF-50F7AC975056}" dt="2021-02-24T12:38:03.842" v="503" actId="478"/>
          <ac:spMkLst>
            <pc:docMk/>
            <pc:sldMk cId="894545363" sldId="1262"/>
            <ac:spMk id="3" creationId="{9BB2789F-90FC-46FD-8026-D5994D138858}"/>
          </ac:spMkLst>
        </pc:spChg>
        <pc:spChg chg="add del mod">
          <ac:chgData name="PEETERS Paul (PPEE)" userId="fdec79d7-ce2a-48ab-9b54-6705ba1c9738" providerId="ADAL" clId="{E366C5D6-B247-4626-87AF-50F7AC975056}" dt="2021-02-24T12:37:40.302" v="498"/>
          <ac:spMkLst>
            <pc:docMk/>
            <pc:sldMk cId="894545363" sldId="1262"/>
            <ac:spMk id="14" creationId="{D3D26EAA-3636-4D2D-915D-2C67CEA35D0F}"/>
          </ac:spMkLst>
        </pc:spChg>
        <pc:spChg chg="add del mod">
          <ac:chgData name="PEETERS Paul (PPEE)" userId="fdec79d7-ce2a-48ab-9b54-6705ba1c9738" providerId="ADAL" clId="{E366C5D6-B247-4626-87AF-50F7AC975056}" dt="2021-02-24T12:37:40.302" v="498"/>
          <ac:spMkLst>
            <pc:docMk/>
            <pc:sldMk cId="894545363" sldId="1262"/>
            <ac:spMk id="15" creationId="{88A5E5D4-E669-40C6-B287-138DC6D97897}"/>
          </ac:spMkLst>
        </pc:spChg>
        <pc:spChg chg="add del mod">
          <ac:chgData name="PEETERS Paul (PPEE)" userId="fdec79d7-ce2a-48ab-9b54-6705ba1c9738" providerId="ADAL" clId="{E366C5D6-B247-4626-87AF-50F7AC975056}" dt="2021-02-24T12:37:58.891" v="502" actId="1076"/>
          <ac:spMkLst>
            <pc:docMk/>
            <pc:sldMk cId="894545363" sldId="1262"/>
            <ac:spMk id="33" creationId="{4AC9DA4D-BE48-49BD-9D2E-0A7E05991B30}"/>
          </ac:spMkLst>
        </pc:spChg>
        <pc:spChg chg="del">
          <ac:chgData name="PEETERS Paul (PPEE)" userId="fdec79d7-ce2a-48ab-9b54-6705ba1c9738" providerId="ADAL" clId="{E366C5D6-B247-4626-87AF-50F7AC975056}" dt="2021-02-24T10:30:08.609" v="122" actId="478"/>
          <ac:spMkLst>
            <pc:docMk/>
            <pc:sldMk cId="894545363" sldId="1262"/>
            <ac:spMk id="34" creationId="{4ACDC0E1-2367-4E00-9E78-0266A6201AEC}"/>
          </ac:spMkLst>
        </pc:spChg>
      </pc:sldChg>
      <pc:sldChg chg="modSp mo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1348354177" sldId="1263"/>
        </pc:sldMkLst>
        <pc:spChg chg="mod">
          <ac:chgData name="PEETERS Paul (PPEE)" userId="fdec79d7-ce2a-48ab-9b54-6705ba1c9738" providerId="ADAL" clId="{E366C5D6-B247-4626-87AF-50F7AC975056}" dt="2021-02-24T10:23:11.236" v="58" actId="403"/>
          <ac:spMkLst>
            <pc:docMk/>
            <pc:sldMk cId="1348354177" sldId="1263"/>
            <ac:spMk id="4" creationId="{AC712B30-A05C-4D54-B3B9-F1F50E2DC0E9}"/>
          </ac:spMkLst>
        </pc:spChg>
      </pc:sldChg>
      <pc:sldChg chg="addSp delSp modSp add mo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3529200228" sldId="1353"/>
        </pc:sldMkLst>
        <pc:spChg chg="add del mod">
          <ac:chgData name="PEETERS Paul (PPEE)" userId="fdec79d7-ce2a-48ab-9b54-6705ba1c9738" providerId="ADAL" clId="{E366C5D6-B247-4626-87AF-50F7AC975056}" dt="2021-02-24T10:31:08.558" v="135" actId="478"/>
          <ac:spMkLst>
            <pc:docMk/>
            <pc:sldMk cId="3529200228" sldId="1353"/>
            <ac:spMk id="4" creationId="{F48249A5-B88D-43E3-925E-4231A1AC6539}"/>
          </ac:spMkLst>
        </pc:spChg>
        <pc:spChg chg="mod">
          <ac:chgData name="PEETERS Paul (PPEE)" userId="fdec79d7-ce2a-48ab-9b54-6705ba1c9738" providerId="ADAL" clId="{E366C5D6-B247-4626-87AF-50F7AC975056}" dt="2021-02-24T12:27:28.063" v="243" actId="1036"/>
          <ac:spMkLst>
            <pc:docMk/>
            <pc:sldMk cId="3529200228" sldId="1353"/>
            <ac:spMk id="10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7:28.063" v="243" actId="1036"/>
          <ac:spMkLst>
            <pc:docMk/>
            <pc:sldMk cId="3529200228" sldId="1353"/>
            <ac:spMk id="11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7:28.063" v="243" actId="1036"/>
          <ac:spMkLst>
            <pc:docMk/>
            <pc:sldMk cId="3529200228" sldId="1353"/>
            <ac:spMk id="12" creationId="{00000000-0000-0000-0000-000000000000}"/>
          </ac:spMkLst>
        </pc:spChg>
        <pc:spChg chg="add del mod">
          <ac:chgData name="PEETERS Paul (PPEE)" userId="fdec79d7-ce2a-48ab-9b54-6705ba1c9738" providerId="ADAL" clId="{E366C5D6-B247-4626-87AF-50F7AC975056}" dt="2021-02-24T10:31:22.432" v="137"/>
          <ac:spMkLst>
            <pc:docMk/>
            <pc:sldMk cId="3529200228" sldId="1353"/>
            <ac:spMk id="13" creationId="{FC3A17C3-0DA2-4ACA-99B2-34D5FCC50FED}"/>
          </ac:spMkLst>
        </pc:spChg>
        <pc:spChg chg="del mod">
          <ac:chgData name="PEETERS Paul (PPEE)" userId="fdec79d7-ce2a-48ab-9b54-6705ba1c9738" providerId="ADAL" clId="{E366C5D6-B247-4626-87AF-50F7AC975056}" dt="2021-02-24T10:31:04.003" v="134" actId="478"/>
          <ac:spMkLst>
            <pc:docMk/>
            <pc:sldMk cId="3529200228" sldId="1353"/>
            <ac:spMk id="16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7:01.487" v="195" actId="1037"/>
          <ac:spMkLst>
            <pc:docMk/>
            <pc:sldMk cId="3529200228" sldId="1353"/>
            <ac:spMk id="17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7:01.487" v="195" actId="1037"/>
          <ac:spMkLst>
            <pc:docMk/>
            <pc:sldMk cId="3529200228" sldId="1353"/>
            <ac:spMk id="18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28:15.047" v="250" actId="113"/>
          <ac:spMkLst>
            <pc:docMk/>
            <pc:sldMk cId="3529200228" sldId="1353"/>
            <ac:spMk id="21" creationId="{CBFA8C35-066D-4CE5-98CC-F35E2F8F3001}"/>
          </ac:spMkLst>
        </pc:spChg>
        <pc:picChg chg="add mod">
          <ac:chgData name="PEETERS Paul (PPEE)" userId="fdec79d7-ce2a-48ab-9b54-6705ba1c9738" providerId="ADAL" clId="{E366C5D6-B247-4626-87AF-50F7AC975056}" dt="2021-02-24T12:27:01.487" v="195" actId="1037"/>
          <ac:picMkLst>
            <pc:docMk/>
            <pc:sldMk cId="3529200228" sldId="1353"/>
            <ac:picMk id="5" creationId="{5A918227-AC42-4C8B-AD24-1E83A30E09B8}"/>
          </ac:picMkLst>
        </pc:picChg>
      </pc:sldChg>
      <pc:sldChg chg="add del">
        <pc:chgData name="PEETERS Paul (PPEE)" userId="fdec79d7-ce2a-48ab-9b54-6705ba1c9738" providerId="ADAL" clId="{E366C5D6-B247-4626-87AF-50F7AC975056}" dt="2021-02-24T10:32:42.790" v="150" actId="47"/>
        <pc:sldMkLst>
          <pc:docMk/>
          <pc:sldMk cId="3058397631" sldId="1356"/>
        </pc:sldMkLst>
      </pc:sldChg>
      <pc:sldChg chg="delSp modSp add mod or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2572699743" sldId="1359"/>
        </pc:sldMkLst>
        <pc:spChg chg="mod">
          <ac:chgData name="PEETERS Paul (PPEE)" userId="fdec79d7-ce2a-48ab-9b54-6705ba1c9738" providerId="ADAL" clId="{E366C5D6-B247-4626-87AF-50F7AC975056}" dt="2021-02-24T12:36:42.645" v="488" actId="1076"/>
          <ac:spMkLst>
            <pc:docMk/>
            <pc:sldMk cId="2572699743" sldId="1359"/>
            <ac:spMk id="2" creationId="{1BFD7CE6-E2D1-4A86-8FDA-07AA43FD8AC7}"/>
          </ac:spMkLst>
        </pc:spChg>
        <pc:spChg chg="mod">
          <ac:chgData name="PEETERS Paul (PPEE)" userId="fdec79d7-ce2a-48ab-9b54-6705ba1c9738" providerId="ADAL" clId="{E366C5D6-B247-4626-87AF-50F7AC975056}" dt="2021-02-24T12:36:52.711" v="490" actId="1076"/>
          <ac:spMkLst>
            <pc:docMk/>
            <pc:sldMk cId="2572699743" sldId="1359"/>
            <ac:spMk id="3" creationId="{7FF663CE-9F46-4526-BA46-C9CE8F393F14}"/>
          </ac:spMkLst>
        </pc:spChg>
        <pc:spChg chg="mod">
          <ac:chgData name="PEETERS Paul (PPEE)" userId="fdec79d7-ce2a-48ab-9b54-6705ba1c9738" providerId="ADAL" clId="{E366C5D6-B247-4626-87AF-50F7AC975056}" dt="2021-02-24T12:28:33.399" v="287" actId="1037"/>
          <ac:spMkLst>
            <pc:docMk/>
            <pc:sldMk cId="2572699743" sldId="1359"/>
            <ac:spMk id="24" creationId="{EE3C323B-7180-4038-B9F1-633FAE28D475}"/>
          </ac:spMkLst>
        </pc:spChg>
        <pc:spChg chg="mod">
          <ac:chgData name="PEETERS Paul (PPEE)" userId="fdec79d7-ce2a-48ab-9b54-6705ba1c9738" providerId="ADAL" clId="{E366C5D6-B247-4626-87AF-50F7AC975056}" dt="2021-02-24T12:28:33.399" v="287" actId="1037"/>
          <ac:spMkLst>
            <pc:docMk/>
            <pc:sldMk cId="2572699743" sldId="1359"/>
            <ac:spMk id="32" creationId="{9994DCE3-12A4-45A4-A9E3-BCAB3A70B449}"/>
          </ac:spMkLst>
        </pc:spChg>
        <pc:spChg chg="mod">
          <ac:chgData name="PEETERS Paul (PPEE)" userId="fdec79d7-ce2a-48ab-9b54-6705ba1c9738" providerId="ADAL" clId="{E366C5D6-B247-4626-87AF-50F7AC975056}" dt="2021-02-24T12:28:42.293" v="337" actId="1037"/>
          <ac:spMkLst>
            <pc:docMk/>
            <pc:sldMk cId="2572699743" sldId="1359"/>
            <ac:spMk id="33" creationId="{D480D6B0-9EA2-40F7-864B-539D30D53F4A}"/>
          </ac:spMkLst>
        </pc:spChg>
        <pc:spChg chg="mod">
          <ac:chgData name="PEETERS Paul (PPEE)" userId="fdec79d7-ce2a-48ab-9b54-6705ba1c9738" providerId="ADAL" clId="{E366C5D6-B247-4626-87AF-50F7AC975056}" dt="2021-02-24T12:28:33.399" v="287" actId="1037"/>
          <ac:spMkLst>
            <pc:docMk/>
            <pc:sldMk cId="2572699743" sldId="1359"/>
            <ac:spMk id="34" creationId="{6DA3F59D-B27A-42EB-AC9C-59DEA3CAB2B4}"/>
          </ac:spMkLst>
        </pc:spChg>
        <pc:spChg chg="mod">
          <ac:chgData name="PEETERS Paul (PPEE)" userId="fdec79d7-ce2a-48ab-9b54-6705ba1c9738" providerId="ADAL" clId="{E366C5D6-B247-4626-87AF-50F7AC975056}" dt="2021-02-24T12:28:42.293" v="337" actId="1037"/>
          <ac:spMkLst>
            <pc:docMk/>
            <pc:sldMk cId="2572699743" sldId="1359"/>
            <ac:spMk id="35" creationId="{75079945-FFA5-405B-AA53-1E9F28FEBC1D}"/>
          </ac:spMkLst>
        </pc:spChg>
        <pc:spChg chg="mod">
          <ac:chgData name="PEETERS Paul (PPEE)" userId="fdec79d7-ce2a-48ab-9b54-6705ba1c9738" providerId="ADAL" clId="{E366C5D6-B247-4626-87AF-50F7AC975056}" dt="2021-02-24T12:28:33.399" v="287" actId="1037"/>
          <ac:spMkLst>
            <pc:docMk/>
            <pc:sldMk cId="2572699743" sldId="1359"/>
            <ac:spMk id="36" creationId="{4B920F23-4D13-48BE-AC29-9FC15F79C699}"/>
          </ac:spMkLst>
        </pc:spChg>
        <pc:spChg chg="mod">
          <ac:chgData name="PEETERS Paul (PPEE)" userId="fdec79d7-ce2a-48ab-9b54-6705ba1c9738" providerId="ADAL" clId="{E366C5D6-B247-4626-87AF-50F7AC975056}" dt="2021-02-24T12:28:42.293" v="337" actId="1037"/>
          <ac:spMkLst>
            <pc:docMk/>
            <pc:sldMk cId="2572699743" sldId="1359"/>
            <ac:spMk id="37" creationId="{45A170B5-9BAE-4CB5-884C-CF91323142F5}"/>
          </ac:spMkLst>
        </pc:spChg>
        <pc:picChg chg="del">
          <ac:chgData name="PEETERS Paul (PPEE)" userId="fdec79d7-ce2a-48ab-9b54-6705ba1c9738" providerId="ADAL" clId="{E366C5D6-B247-4626-87AF-50F7AC975056}" dt="2021-02-24T10:28:35.947" v="89" actId="478"/>
          <ac:picMkLst>
            <pc:docMk/>
            <pc:sldMk cId="2572699743" sldId="1359"/>
            <ac:picMk id="4" creationId="{D2E6A25C-4B56-4AAE-9099-EA9C86AAD1B8}"/>
          </ac:picMkLst>
        </pc:picChg>
        <pc:picChg chg="mod">
          <ac:chgData name="PEETERS Paul (PPEE)" userId="fdec79d7-ce2a-48ab-9b54-6705ba1c9738" providerId="ADAL" clId="{E366C5D6-B247-4626-87AF-50F7AC975056}" dt="2021-02-24T12:28:33.399" v="287" actId="1037"/>
          <ac:picMkLst>
            <pc:docMk/>
            <pc:sldMk cId="2572699743" sldId="1359"/>
            <ac:picMk id="11" creationId="{06C0DEF0-EE15-47CD-AE64-F57748C10115}"/>
          </ac:picMkLst>
        </pc:picChg>
        <pc:picChg chg="mod">
          <ac:chgData name="PEETERS Paul (PPEE)" userId="fdec79d7-ce2a-48ab-9b54-6705ba1c9738" providerId="ADAL" clId="{E366C5D6-B247-4626-87AF-50F7AC975056}" dt="2021-02-24T12:28:42.293" v="337" actId="1037"/>
          <ac:picMkLst>
            <pc:docMk/>
            <pc:sldMk cId="2572699743" sldId="1359"/>
            <ac:picMk id="13" creationId="{F3F408A2-CB19-489D-A560-2195A14ABF95}"/>
          </ac:picMkLst>
        </pc:picChg>
        <pc:picChg chg="mod">
          <ac:chgData name="PEETERS Paul (PPEE)" userId="fdec79d7-ce2a-48ab-9b54-6705ba1c9738" providerId="ADAL" clId="{E366C5D6-B247-4626-87AF-50F7AC975056}" dt="2021-02-24T12:28:33.399" v="287" actId="1037"/>
          <ac:picMkLst>
            <pc:docMk/>
            <pc:sldMk cId="2572699743" sldId="1359"/>
            <ac:picMk id="15" creationId="{9126F235-7871-4CD2-BCE8-94F1EE470165}"/>
          </ac:picMkLst>
        </pc:picChg>
        <pc:picChg chg="mod">
          <ac:chgData name="PEETERS Paul (PPEE)" userId="fdec79d7-ce2a-48ab-9b54-6705ba1c9738" providerId="ADAL" clId="{E366C5D6-B247-4626-87AF-50F7AC975056}" dt="2021-02-24T12:28:33.399" v="287" actId="1037"/>
          <ac:picMkLst>
            <pc:docMk/>
            <pc:sldMk cId="2572699743" sldId="1359"/>
            <ac:picMk id="17" creationId="{B51F7803-EE5E-4FF0-A465-60D7504607DD}"/>
          </ac:picMkLst>
        </pc:picChg>
        <pc:picChg chg="mod">
          <ac:chgData name="PEETERS Paul (PPEE)" userId="fdec79d7-ce2a-48ab-9b54-6705ba1c9738" providerId="ADAL" clId="{E366C5D6-B247-4626-87AF-50F7AC975056}" dt="2021-02-24T12:28:42.293" v="337" actId="1037"/>
          <ac:picMkLst>
            <pc:docMk/>
            <pc:sldMk cId="2572699743" sldId="1359"/>
            <ac:picMk id="19" creationId="{8C5FA80C-E22F-451B-B5C0-32B691FD0E86}"/>
          </ac:picMkLst>
        </pc:picChg>
        <pc:picChg chg="mod">
          <ac:chgData name="PEETERS Paul (PPEE)" userId="fdec79d7-ce2a-48ab-9b54-6705ba1c9738" providerId="ADAL" clId="{E366C5D6-B247-4626-87AF-50F7AC975056}" dt="2021-02-24T12:28:42.293" v="337" actId="1037"/>
          <ac:picMkLst>
            <pc:docMk/>
            <pc:sldMk cId="2572699743" sldId="1359"/>
            <ac:picMk id="21" creationId="{79236FDF-2A61-46C2-A4D0-46D3EB28B3BC}"/>
          </ac:picMkLst>
        </pc:picChg>
        <pc:picChg chg="mod">
          <ac:chgData name="PEETERS Paul (PPEE)" userId="fdec79d7-ce2a-48ab-9b54-6705ba1c9738" providerId="ADAL" clId="{E366C5D6-B247-4626-87AF-50F7AC975056}" dt="2021-02-24T12:28:33.399" v="287" actId="1037"/>
          <ac:picMkLst>
            <pc:docMk/>
            <pc:sldMk cId="2572699743" sldId="1359"/>
            <ac:picMk id="23" creationId="{6DB5882D-24DF-450F-AABA-8F1E43EAB49E}"/>
          </ac:picMkLst>
        </pc:picChg>
      </pc:sldChg>
      <pc:sldChg chg="addSp delSp modSp new mo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3523312067" sldId="1360"/>
        </pc:sldMkLst>
        <pc:spChg chg="del">
          <ac:chgData name="PEETERS Paul (PPEE)" userId="fdec79d7-ce2a-48ab-9b54-6705ba1c9738" providerId="ADAL" clId="{E366C5D6-B247-4626-87AF-50F7AC975056}" dt="2021-02-24T12:25:57.133" v="177" actId="478"/>
          <ac:spMkLst>
            <pc:docMk/>
            <pc:sldMk cId="3523312067" sldId="1360"/>
            <ac:spMk id="2" creationId="{8EC74244-AFA9-4336-A493-2CD2F981F9AB}"/>
          </ac:spMkLst>
        </pc:spChg>
        <pc:spChg chg="add del mod">
          <ac:chgData name="PEETERS Paul (PPEE)" userId="fdec79d7-ce2a-48ab-9b54-6705ba1c9738" providerId="ADAL" clId="{E366C5D6-B247-4626-87AF-50F7AC975056}" dt="2021-02-24T12:25:50.172" v="174"/>
          <ac:spMkLst>
            <pc:docMk/>
            <pc:sldMk cId="3523312067" sldId="1360"/>
            <ac:spMk id="3" creationId="{219A81C3-6BA6-461E-BFA5-5F5EAD015B14}"/>
          </ac:spMkLst>
        </pc:spChg>
        <pc:spChg chg="add del mod">
          <ac:chgData name="PEETERS Paul (PPEE)" userId="fdec79d7-ce2a-48ab-9b54-6705ba1c9738" providerId="ADAL" clId="{E366C5D6-B247-4626-87AF-50F7AC975056}" dt="2021-02-24T12:25:50.172" v="174"/>
          <ac:spMkLst>
            <pc:docMk/>
            <pc:sldMk cId="3523312067" sldId="1360"/>
            <ac:spMk id="4" creationId="{E34C4476-149F-4DFE-ADFD-32E758748CE3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6" creationId="{A79D9F1E-C537-4424-87FF-E064474E5F08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7" creationId="{4567371C-83DD-4B93-9D27-2C5230CC3728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8" creationId="{3AA32C76-C9E6-46EC-8675-025A228E98D0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9" creationId="{092276F2-C20A-412A-9EF0-82F7D7810AC5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10" creationId="{FBB73EDB-1209-4BF5-9FA0-ADCDFD977F46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11" creationId="{C6A0D30F-B43E-432D-99B9-57C46AD5041D}"/>
          </ac:spMkLst>
        </pc:spChg>
        <pc:spChg chg="add del mod">
          <ac:chgData name="PEETERS Paul (PPEE)" userId="fdec79d7-ce2a-48ab-9b54-6705ba1c9738" providerId="ADAL" clId="{E366C5D6-B247-4626-87AF-50F7AC975056}" dt="2021-02-24T12:25:50.172" v="174"/>
          <ac:spMkLst>
            <pc:docMk/>
            <pc:sldMk cId="3523312067" sldId="1360"/>
            <ac:spMk id="12" creationId="{637784EA-819D-406A-8811-42FBC3B864CC}"/>
          </ac:spMkLst>
        </pc:spChg>
        <pc:spChg chg="add del mod">
          <ac:chgData name="PEETERS Paul (PPEE)" userId="fdec79d7-ce2a-48ab-9b54-6705ba1c9738" providerId="ADAL" clId="{E366C5D6-B247-4626-87AF-50F7AC975056}" dt="2021-02-24T12:25:50.172" v="174"/>
          <ac:spMkLst>
            <pc:docMk/>
            <pc:sldMk cId="3523312067" sldId="1360"/>
            <ac:spMk id="13" creationId="{61F89DB6-1C7B-46A0-BEF6-E4E37EF5AAD9}"/>
          </ac:spMkLst>
        </pc:spChg>
        <pc:spChg chg="add del mod">
          <ac:chgData name="PEETERS Paul (PPEE)" userId="fdec79d7-ce2a-48ab-9b54-6705ba1c9738" providerId="ADAL" clId="{E366C5D6-B247-4626-87AF-50F7AC975056}" dt="2021-02-24T12:25:50.172" v="174"/>
          <ac:spMkLst>
            <pc:docMk/>
            <pc:sldMk cId="3523312067" sldId="1360"/>
            <ac:spMk id="14" creationId="{F53C8457-CF0C-494A-A736-961F2F155774}"/>
          </ac:spMkLst>
        </pc:spChg>
        <pc:spChg chg="add del mod">
          <ac:chgData name="PEETERS Paul (PPEE)" userId="fdec79d7-ce2a-48ab-9b54-6705ba1c9738" providerId="ADAL" clId="{E366C5D6-B247-4626-87AF-50F7AC975056}" dt="2021-02-24T12:25:50.172" v="174"/>
          <ac:spMkLst>
            <pc:docMk/>
            <pc:sldMk cId="3523312067" sldId="1360"/>
            <ac:spMk id="15" creationId="{9E9C5B9D-386E-4088-AB4D-532F6F05460D}"/>
          </ac:spMkLst>
        </pc:spChg>
        <pc:spChg chg="add del mod">
          <ac:chgData name="PEETERS Paul (PPEE)" userId="fdec79d7-ce2a-48ab-9b54-6705ba1c9738" providerId="ADAL" clId="{E366C5D6-B247-4626-87AF-50F7AC975056}" dt="2021-02-24T12:25:50.172" v="174"/>
          <ac:spMkLst>
            <pc:docMk/>
            <pc:sldMk cId="3523312067" sldId="1360"/>
            <ac:spMk id="16" creationId="{76397E1A-28E0-457B-B3E5-C5E4C875DE6E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18" creationId="{C558BA8D-93F9-4526-A8F7-C2CD6D78F095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19" creationId="{774CFD4F-7DDD-4503-BB2F-47901ECF00FF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20" creationId="{0EFAC7A6-FA87-47C9-9582-1720E549189F}"/>
          </ac:spMkLst>
        </pc:spChg>
        <pc:spChg chg="mod">
          <ac:chgData name="PEETERS Paul (PPEE)" userId="fdec79d7-ce2a-48ab-9b54-6705ba1c9738" providerId="ADAL" clId="{E366C5D6-B247-4626-87AF-50F7AC975056}" dt="2021-02-24T12:25:47.211" v="173"/>
          <ac:spMkLst>
            <pc:docMk/>
            <pc:sldMk cId="3523312067" sldId="1360"/>
            <ac:spMk id="21" creationId="{D67A2E23-508F-4D26-B6AE-D5F055DFA806}"/>
          </ac:spMkLst>
        </pc:spChg>
        <pc:spChg chg="add del mod">
          <ac:chgData name="PEETERS Paul (PPEE)" userId="fdec79d7-ce2a-48ab-9b54-6705ba1c9738" providerId="ADAL" clId="{E366C5D6-B247-4626-87AF-50F7AC975056}" dt="2021-02-24T12:25:50.172" v="174"/>
          <ac:spMkLst>
            <pc:docMk/>
            <pc:sldMk cId="3523312067" sldId="1360"/>
            <ac:spMk id="22" creationId="{71AFA64C-03F2-4748-B717-B47658876A86}"/>
          </ac:spMkLst>
        </pc:spChg>
        <pc:grpChg chg="add del mod">
          <ac:chgData name="PEETERS Paul (PPEE)" userId="fdec79d7-ce2a-48ab-9b54-6705ba1c9738" providerId="ADAL" clId="{E366C5D6-B247-4626-87AF-50F7AC975056}" dt="2021-02-24T12:25:50.172" v="174"/>
          <ac:grpSpMkLst>
            <pc:docMk/>
            <pc:sldMk cId="3523312067" sldId="1360"/>
            <ac:grpSpMk id="5" creationId="{2AC3077F-3CC7-4270-B6F4-D4A97FE0CCBD}"/>
          </ac:grpSpMkLst>
        </pc:grpChg>
        <pc:grpChg chg="add del mod">
          <ac:chgData name="PEETERS Paul (PPEE)" userId="fdec79d7-ce2a-48ab-9b54-6705ba1c9738" providerId="ADAL" clId="{E366C5D6-B247-4626-87AF-50F7AC975056}" dt="2021-02-24T12:25:50.172" v="174"/>
          <ac:grpSpMkLst>
            <pc:docMk/>
            <pc:sldMk cId="3523312067" sldId="1360"/>
            <ac:grpSpMk id="17" creationId="{81BB93C2-799E-410A-AF4D-6579D9D4784D}"/>
          </ac:grpSpMkLst>
        </pc:grpChg>
        <pc:picChg chg="add mod">
          <ac:chgData name="PEETERS Paul (PPEE)" userId="fdec79d7-ce2a-48ab-9b54-6705ba1c9738" providerId="ADAL" clId="{E366C5D6-B247-4626-87AF-50F7AC975056}" dt="2021-02-24T12:26:02.014" v="178" actId="1076"/>
          <ac:picMkLst>
            <pc:docMk/>
            <pc:sldMk cId="3523312067" sldId="1360"/>
            <ac:picMk id="23" creationId="{326F7F67-E6D1-482D-B659-B4C0403810E4}"/>
          </ac:picMkLst>
        </pc:picChg>
      </pc:sldChg>
      <pc:sldChg chg="addSp modSp new add del mod">
        <pc:chgData name="PEETERS Paul (PPEE)" userId="fdec79d7-ce2a-48ab-9b54-6705ba1c9738" providerId="ADAL" clId="{E366C5D6-B247-4626-87AF-50F7AC975056}" dt="2021-02-24T12:50:45.238" v="697" actId="47"/>
        <pc:sldMkLst>
          <pc:docMk/>
          <pc:sldMk cId="1178742517" sldId="1361"/>
        </pc:sldMkLst>
        <pc:spChg chg="mod">
          <ac:chgData name="PEETERS Paul (PPEE)" userId="fdec79d7-ce2a-48ab-9b54-6705ba1c9738" providerId="ADAL" clId="{E366C5D6-B247-4626-87AF-50F7AC975056}" dt="2021-02-24T12:43:54.430" v="528" actId="20577"/>
          <ac:spMkLst>
            <pc:docMk/>
            <pc:sldMk cId="1178742517" sldId="1361"/>
            <ac:spMk id="2" creationId="{C576B1B6-94D3-4489-8A27-0C760D4E8FAA}"/>
          </ac:spMkLst>
        </pc:spChg>
        <pc:spChg chg="add mod">
          <ac:chgData name="PEETERS Paul (PPEE)" userId="fdec79d7-ce2a-48ab-9b54-6705ba1c9738" providerId="ADAL" clId="{E366C5D6-B247-4626-87AF-50F7AC975056}" dt="2021-02-24T12:46:37.557" v="578" actId="21"/>
          <ac:spMkLst>
            <pc:docMk/>
            <pc:sldMk cId="1178742517" sldId="1361"/>
            <ac:spMk id="4" creationId="{803A43BD-1A6F-45CA-9E00-710F7BBE70E7}"/>
          </ac:spMkLst>
        </pc:spChg>
      </pc:sldChg>
      <pc:sldChg chg="addSp delSp modSp add del mod ord modTransition">
        <pc:chgData name="PEETERS Paul (PPEE)" userId="fdec79d7-ce2a-48ab-9b54-6705ba1c9738" providerId="ADAL" clId="{E366C5D6-B247-4626-87AF-50F7AC975056}" dt="2021-02-24T13:01:41.785" v="799"/>
        <pc:sldMkLst>
          <pc:docMk/>
          <pc:sldMk cId="2808017744" sldId="1362"/>
        </pc:sldMkLst>
        <pc:spChg chg="mod">
          <ac:chgData name="PEETERS Paul (PPEE)" userId="fdec79d7-ce2a-48ab-9b54-6705ba1c9738" providerId="ADAL" clId="{E366C5D6-B247-4626-87AF-50F7AC975056}" dt="2021-02-24T12:49:20.811" v="645" actId="1076"/>
          <ac:spMkLst>
            <pc:docMk/>
            <pc:sldMk cId="2808017744" sldId="1362"/>
            <ac:spMk id="2" creationId="{00000000-0000-0000-0000-000000000000}"/>
          </ac:spMkLst>
        </pc:spChg>
        <pc:spChg chg="del mod">
          <ac:chgData name="PEETERS Paul (PPEE)" userId="fdec79d7-ce2a-48ab-9b54-6705ba1c9738" providerId="ADAL" clId="{E366C5D6-B247-4626-87AF-50F7AC975056}" dt="2021-02-24T12:49:25.028" v="646" actId="478"/>
          <ac:spMkLst>
            <pc:docMk/>
            <pc:sldMk cId="2808017744" sldId="1362"/>
            <ac:spMk id="3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46:32.001" v="565" actId="1076"/>
          <ac:spMkLst>
            <pc:docMk/>
            <pc:sldMk cId="2808017744" sldId="1362"/>
            <ac:spMk id="5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46:35.543" v="576"/>
          <ac:spMkLst>
            <pc:docMk/>
            <pc:sldMk cId="2808017744" sldId="1362"/>
            <ac:spMk id="7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46:35.103" v="574"/>
          <ac:spMkLst>
            <pc:docMk/>
            <pc:sldMk cId="2808017744" sldId="1362"/>
            <ac:spMk id="13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46:34.331" v="572"/>
          <ac:spMkLst>
            <pc:docMk/>
            <pc:sldMk cId="2808017744" sldId="1362"/>
            <ac:spMk id="14" creationId="{00000000-0000-0000-0000-000000000000}"/>
          </ac:spMkLst>
        </pc:spChg>
        <pc:spChg chg="mod">
          <ac:chgData name="PEETERS Paul (PPEE)" userId="fdec79d7-ce2a-48ab-9b54-6705ba1c9738" providerId="ADAL" clId="{E366C5D6-B247-4626-87AF-50F7AC975056}" dt="2021-02-24T12:46:33.838" v="570"/>
          <ac:spMkLst>
            <pc:docMk/>
            <pc:sldMk cId="2808017744" sldId="1362"/>
            <ac:spMk id="15" creationId="{00000000-0000-0000-0000-000000000000}"/>
          </ac:spMkLst>
        </pc:spChg>
        <pc:spChg chg="add del">
          <ac:chgData name="PEETERS Paul (PPEE)" userId="fdec79d7-ce2a-48ab-9b54-6705ba1c9738" providerId="ADAL" clId="{E366C5D6-B247-4626-87AF-50F7AC975056}" dt="2021-02-24T12:46:33.656" v="569" actId="478"/>
          <ac:spMkLst>
            <pc:docMk/>
            <pc:sldMk cId="2808017744" sldId="1362"/>
            <ac:spMk id="16" creationId="{00000000-0000-0000-0000-000000000000}"/>
          </ac:spMkLst>
        </pc:spChg>
        <pc:spChg chg="add del">
          <ac:chgData name="PEETERS Paul (PPEE)" userId="fdec79d7-ce2a-48ab-9b54-6705ba1c9738" providerId="ADAL" clId="{E366C5D6-B247-4626-87AF-50F7AC975056}" dt="2021-02-24T12:46:32.180" v="566" actId="478"/>
          <ac:spMkLst>
            <pc:docMk/>
            <pc:sldMk cId="2808017744" sldId="1362"/>
            <ac:spMk id="17" creationId="{00000000-0000-0000-0000-000000000000}"/>
          </ac:spMkLst>
        </pc:spChg>
        <pc:spChg chg="add del">
          <ac:chgData name="PEETERS Paul (PPEE)" userId="fdec79d7-ce2a-48ab-9b54-6705ba1c9738" providerId="ADAL" clId="{E366C5D6-B247-4626-87AF-50F7AC975056}" dt="2021-02-24T12:46:31.813" v="564" actId="478"/>
          <ac:spMkLst>
            <pc:docMk/>
            <pc:sldMk cId="2808017744" sldId="1362"/>
            <ac:spMk id="20" creationId="{00000000-0000-0000-0000-000000000000}"/>
          </ac:spMkLst>
        </pc:spChg>
        <pc:spChg chg="add del mod">
          <ac:chgData name="PEETERS Paul (PPEE)" userId="fdec79d7-ce2a-48ab-9b54-6705ba1c9738" providerId="ADAL" clId="{E366C5D6-B247-4626-87AF-50F7AC975056}" dt="2021-02-24T12:46:32.180" v="566" actId="478"/>
          <ac:spMkLst>
            <pc:docMk/>
            <pc:sldMk cId="2808017744" sldId="1362"/>
            <ac:spMk id="23" creationId="{079BB110-1DDD-48BA-9EC5-200D0BF09390}"/>
          </ac:spMkLst>
        </pc:spChg>
        <pc:spChg chg="add mod">
          <ac:chgData name="PEETERS Paul (PPEE)" userId="fdec79d7-ce2a-48ab-9b54-6705ba1c9738" providerId="ADAL" clId="{E366C5D6-B247-4626-87AF-50F7AC975056}" dt="2021-02-24T12:49:26.507" v="647"/>
          <ac:spMkLst>
            <pc:docMk/>
            <pc:sldMk cId="2808017744" sldId="1362"/>
            <ac:spMk id="24" creationId="{FBE87060-9BDE-4A2B-99D8-B25C663EE91D}"/>
          </ac:spMkLst>
        </pc:spChg>
        <pc:grpChg chg="add del mod">
          <ac:chgData name="PEETERS Paul (PPEE)" userId="fdec79d7-ce2a-48ab-9b54-6705ba1c9738" providerId="ADAL" clId="{E366C5D6-B247-4626-87AF-50F7AC975056}" dt="2021-02-24T12:46:32.364" v="567" actId="1076"/>
          <ac:grpSpMkLst>
            <pc:docMk/>
            <pc:sldMk cId="2808017744" sldId="1362"/>
            <ac:grpSpMk id="4" creationId="{00000000-0000-0000-0000-000000000000}"/>
          </ac:grpSpMkLst>
        </pc:grpChg>
        <pc:grpChg chg="mod">
          <ac:chgData name="PEETERS Paul (PPEE)" userId="fdec79d7-ce2a-48ab-9b54-6705ba1c9738" providerId="ADAL" clId="{E366C5D6-B247-4626-87AF-50F7AC975056}" dt="2021-02-24T12:46:32.538" v="568" actId="1076"/>
          <ac:grpSpMkLst>
            <pc:docMk/>
            <pc:sldMk cId="2808017744" sldId="1362"/>
            <ac:grpSpMk id="8" creationId="{00000000-0000-0000-0000-000000000000}"/>
          </ac:grpSpMkLst>
        </pc:grpChg>
      </pc:sldChg>
      <pc:sldChg chg="addSp new del">
        <pc:chgData name="PEETERS Paul (PPEE)" userId="fdec79d7-ce2a-48ab-9b54-6705ba1c9738" providerId="ADAL" clId="{E366C5D6-B247-4626-87AF-50F7AC975056}" dt="2021-02-24T12:56:46.864" v="783" actId="47"/>
        <pc:sldMkLst>
          <pc:docMk/>
          <pc:sldMk cId="172760062" sldId="1363"/>
        </pc:sldMkLst>
        <pc:picChg chg="add">
          <ac:chgData name="PEETERS Paul (PPEE)" userId="fdec79d7-ce2a-48ab-9b54-6705ba1c9738" providerId="ADAL" clId="{E366C5D6-B247-4626-87AF-50F7AC975056}" dt="2021-02-24T12:51:10.049" v="699"/>
          <ac:picMkLst>
            <pc:docMk/>
            <pc:sldMk cId="172760062" sldId="1363"/>
            <ac:picMk id="3" creationId="{B31A373B-4999-4BF6-91AF-21AAE0F58ED5}"/>
          </ac:picMkLst>
        </pc:picChg>
      </pc:sldChg>
      <pc:sldMasterChg chg="delSldLayout">
        <pc:chgData name="PEETERS Paul (PPEE)" userId="fdec79d7-ce2a-48ab-9b54-6705ba1c9738" providerId="ADAL" clId="{E366C5D6-B247-4626-87AF-50F7AC975056}" dt="2021-02-24T10:21:54.891" v="5" actId="47"/>
        <pc:sldMasterMkLst>
          <pc:docMk/>
          <pc:sldMasterMk cId="1854100765" sldId="2147483735"/>
        </pc:sldMasterMkLst>
        <pc:sldLayoutChg chg="del">
          <pc:chgData name="PEETERS Paul (PPEE)" userId="fdec79d7-ce2a-48ab-9b54-6705ba1c9738" providerId="ADAL" clId="{E366C5D6-B247-4626-87AF-50F7AC975056}" dt="2021-02-24T10:21:54.891" v="5" actId="47"/>
          <pc:sldLayoutMkLst>
            <pc:docMk/>
            <pc:sldMasterMk cId="1854100765" sldId="2147483735"/>
            <pc:sldLayoutMk cId="3210473233" sldId="214748375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EBFD93-37AD-4100-9F12-9DE829FA02E5}" type="doc">
      <dgm:prSet loTypeId="urn:microsoft.com/office/officeart/2009/layout/CircleArrowProcess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LID4096"/>
        </a:p>
      </dgm:t>
    </dgm:pt>
    <dgm:pt modelId="{806327C0-8318-46A1-B889-EEC6778E5CB9}">
      <dgm:prSet phldrT="[Text]" custT="1"/>
      <dgm:spPr>
        <a:noFill/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r>
            <a:rPr lang="nl-BE" sz="2400" kern="1200" dirty="0">
              <a:solidFill>
                <a:srgbClr val="CFE9F1"/>
              </a:solidFill>
              <a:latin typeface="Helvetica"/>
              <a:ea typeface="+mn-ea"/>
              <a:cs typeface="+mn-cs"/>
            </a:rPr>
            <a:t>ADMA</a:t>
          </a:r>
          <a:r>
            <a:rPr lang="nl-BE" sz="1600" kern="1200" dirty="0">
              <a:solidFill>
                <a:srgbClr val="CFE9F1"/>
              </a:solidFill>
            </a:rPr>
            <a:t> </a:t>
          </a:r>
          <a:r>
            <a:rPr lang="nl-BE" sz="2400" kern="1200" dirty="0">
              <a:solidFill>
                <a:srgbClr val="CFE9F1"/>
              </a:solidFill>
              <a:latin typeface="Helvetica"/>
              <a:ea typeface="+mn-ea"/>
              <a:cs typeface="+mn-cs"/>
            </a:rPr>
            <a:t>scan</a:t>
          </a:r>
          <a:endParaRPr lang="LID4096" sz="2400" kern="1200" dirty="0">
            <a:solidFill>
              <a:srgbClr val="CFE9F1"/>
            </a:solidFill>
            <a:latin typeface="Helvetica"/>
            <a:ea typeface="+mn-ea"/>
            <a:cs typeface="+mn-cs"/>
          </a:endParaRPr>
        </a:p>
      </dgm:t>
    </dgm:pt>
    <dgm:pt modelId="{5C011EAD-FB28-4A39-8304-4D52B9C35242}" type="parTrans" cxnId="{ED64F776-1DBC-460D-9B5B-78AA57D03529}">
      <dgm:prSet/>
      <dgm:spPr/>
      <dgm:t>
        <a:bodyPr/>
        <a:lstStyle/>
        <a:p>
          <a:endParaRPr lang="LID4096"/>
        </a:p>
      </dgm:t>
    </dgm:pt>
    <dgm:pt modelId="{B9969778-C189-4B6C-9AAD-B9DC8FBCF040}" type="sibTrans" cxnId="{ED64F776-1DBC-460D-9B5B-78AA57D03529}">
      <dgm:prSet/>
      <dgm:spPr/>
      <dgm:t>
        <a:bodyPr/>
        <a:lstStyle/>
        <a:p>
          <a:endParaRPr lang="LID4096"/>
        </a:p>
      </dgm:t>
    </dgm:pt>
    <dgm:pt modelId="{A207EEB0-602C-4F41-82C5-C354456B4959}">
      <dgm:prSet phldrT="[Text]" custT="1"/>
      <dgm:spPr/>
      <dgm:t>
        <a:bodyPr/>
        <a:lstStyle/>
        <a:p>
          <a:r>
            <a:rPr lang="nl-BE" sz="2400" dirty="0" err="1">
              <a:solidFill>
                <a:srgbClr val="CFE9F1"/>
              </a:solidFill>
              <a:latin typeface="Helvetica" panose="020B0604020202020204" pitchFamily="34" charset="0"/>
              <a:cs typeface="Helvetica" panose="020B0604020202020204" pitchFamily="34" charset="0"/>
            </a:rPr>
            <a:t>Transformation</a:t>
          </a:r>
          <a:r>
            <a:rPr lang="nl-BE" sz="2400" dirty="0">
              <a:solidFill>
                <a:srgbClr val="CFE9F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plan</a:t>
          </a:r>
          <a:endParaRPr lang="LID4096" sz="2400" dirty="0">
            <a:solidFill>
              <a:srgbClr val="CFE9F1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149B5A6D-BD65-4525-A45C-4DDA98B0CB03}" type="parTrans" cxnId="{7BB551A0-84C3-4FEF-AA0D-84BA5AD7623F}">
      <dgm:prSet/>
      <dgm:spPr/>
      <dgm:t>
        <a:bodyPr/>
        <a:lstStyle/>
        <a:p>
          <a:endParaRPr lang="LID4096"/>
        </a:p>
      </dgm:t>
    </dgm:pt>
    <dgm:pt modelId="{E316CE19-C0E5-4E0D-A9A4-CAAA436BBCF5}" type="sibTrans" cxnId="{7BB551A0-84C3-4FEF-AA0D-84BA5AD7623F}">
      <dgm:prSet/>
      <dgm:spPr/>
      <dgm:t>
        <a:bodyPr/>
        <a:lstStyle/>
        <a:p>
          <a:endParaRPr lang="LID4096"/>
        </a:p>
      </dgm:t>
    </dgm:pt>
    <dgm:pt modelId="{77ED29F6-6291-44A3-A7AB-1BB4AE39DA22}">
      <dgm:prSet phldrT="[Text]" custT="1"/>
      <dgm:spPr>
        <a:noFill/>
        <a:ln>
          <a:noFill/>
        </a:ln>
        <a:effectLst/>
      </dgm:spPr>
      <dgm:t>
        <a:bodyPr spcFirstLastPara="0" vert="horz" wrap="square" lIns="15240" tIns="15240" rIns="15240" bIns="15240" numCol="1" spcCol="1270" anchor="ctr" anchorCtr="0"/>
        <a:lstStyle/>
        <a:p>
          <a:r>
            <a:rPr lang="nl-BE" sz="2400" kern="1200" dirty="0" err="1">
              <a:solidFill>
                <a:srgbClr val="CFE9F1"/>
              </a:solidFill>
              <a:latin typeface="Helvetica"/>
              <a:ea typeface="+mn-ea"/>
              <a:cs typeface="+mn-cs"/>
            </a:rPr>
            <a:t>Implementation</a:t>
          </a:r>
          <a:r>
            <a:rPr lang="nl-BE" sz="2400" kern="1200" dirty="0">
              <a:solidFill>
                <a:srgbClr val="CFE9F1"/>
              </a:solidFill>
            </a:rPr>
            <a:t> </a:t>
          </a:r>
          <a:r>
            <a:rPr lang="nl-BE" sz="2400" kern="1200" dirty="0">
              <a:solidFill>
                <a:srgbClr val="CFE9F1"/>
              </a:solidFill>
              <a:latin typeface="Helvetica"/>
              <a:ea typeface="+mn-ea"/>
              <a:cs typeface="+mn-cs"/>
            </a:rPr>
            <a:t>plan</a:t>
          </a:r>
          <a:endParaRPr lang="LID4096" sz="2400" kern="1200" dirty="0">
            <a:solidFill>
              <a:srgbClr val="CFE9F1"/>
            </a:solidFill>
            <a:latin typeface="Helvetica"/>
            <a:ea typeface="+mn-ea"/>
            <a:cs typeface="+mn-cs"/>
          </a:endParaRPr>
        </a:p>
      </dgm:t>
    </dgm:pt>
    <dgm:pt modelId="{3C243649-334C-4803-9993-93C8C88022C6}" type="parTrans" cxnId="{135E05BC-F8E7-4979-B629-FD9C8971B0C7}">
      <dgm:prSet/>
      <dgm:spPr/>
      <dgm:t>
        <a:bodyPr/>
        <a:lstStyle/>
        <a:p>
          <a:endParaRPr lang="LID4096"/>
        </a:p>
      </dgm:t>
    </dgm:pt>
    <dgm:pt modelId="{FD43C1D8-8D79-4AB3-855F-5B8060AE5FAC}" type="sibTrans" cxnId="{135E05BC-F8E7-4979-B629-FD9C8971B0C7}">
      <dgm:prSet/>
      <dgm:spPr/>
      <dgm:t>
        <a:bodyPr/>
        <a:lstStyle/>
        <a:p>
          <a:endParaRPr lang="LID4096"/>
        </a:p>
      </dgm:t>
    </dgm:pt>
    <dgm:pt modelId="{AF8E40FF-021D-48DC-A962-53B16475862D}" type="pres">
      <dgm:prSet presAssocID="{9BEBFD93-37AD-4100-9F12-9DE829FA02E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049569E-1983-4B4F-B372-7607C3429864}" type="pres">
      <dgm:prSet presAssocID="{806327C0-8318-46A1-B889-EEC6778E5CB9}" presName="Accent1" presStyleCnt="0"/>
      <dgm:spPr/>
    </dgm:pt>
    <dgm:pt modelId="{FB092229-5D5A-4FEA-8B1F-5403395FF349}" type="pres">
      <dgm:prSet presAssocID="{806327C0-8318-46A1-B889-EEC6778E5CB9}" presName="Accent" presStyleLbl="node1" presStyleIdx="0" presStyleCnt="3" custLinFactNeighborX="-1087" custLinFactNeighborY="-7067"/>
      <dgm:spPr>
        <a:solidFill>
          <a:srgbClr val="68A8BC"/>
        </a:solidFill>
      </dgm:spPr>
    </dgm:pt>
    <dgm:pt modelId="{E04EFB50-6A76-43AA-A54E-E09E1A243C4A}" type="pres">
      <dgm:prSet presAssocID="{806327C0-8318-46A1-B889-EEC6778E5CB9}" presName="Parent1" presStyleLbl="revTx" presStyleIdx="0" presStyleCnt="3" custLinFactNeighborX="-1704" custLinFactNeighborY="-35875">
        <dgm:presLayoutVars>
          <dgm:chMax val="1"/>
          <dgm:chPref val="1"/>
          <dgm:bulletEnabled val="1"/>
        </dgm:presLayoutVars>
      </dgm:prSet>
      <dgm:spPr>
        <a:xfrm>
          <a:off x="3698614" y="941764"/>
          <a:ext cx="1449298" cy="724475"/>
        </a:xfrm>
        <a:prstGeom prst="rect">
          <a:avLst/>
        </a:prstGeom>
      </dgm:spPr>
    </dgm:pt>
    <dgm:pt modelId="{125FB0A9-A60F-495A-A5B6-E44AB1B1A371}" type="pres">
      <dgm:prSet presAssocID="{A207EEB0-602C-4F41-82C5-C354456B4959}" presName="Accent2" presStyleCnt="0"/>
      <dgm:spPr/>
    </dgm:pt>
    <dgm:pt modelId="{6875D166-481D-415C-B450-2B9651643DB1}" type="pres">
      <dgm:prSet presAssocID="{A207EEB0-602C-4F41-82C5-C354456B4959}" presName="Accent" presStyleLbl="node1" presStyleIdx="1" presStyleCnt="3" custLinFactNeighborX="-3262" custLinFactNeighborY="-11960"/>
      <dgm:spPr>
        <a:solidFill>
          <a:srgbClr val="68A8BC"/>
        </a:solidFill>
      </dgm:spPr>
    </dgm:pt>
    <dgm:pt modelId="{B94C0AEE-C273-4A2E-8D78-E25D1FE95C75}" type="pres">
      <dgm:prSet presAssocID="{A207EEB0-602C-4F41-82C5-C354456B4959}" presName="Parent2" presStyleLbl="revTx" presStyleIdx="1" presStyleCnt="3" custScaleX="148127" custLinFactNeighborX="8205" custLinFactNeighborY="-23409">
        <dgm:presLayoutVars>
          <dgm:chMax val="1"/>
          <dgm:chPref val="1"/>
          <dgm:bulletEnabled val="1"/>
        </dgm:presLayoutVars>
      </dgm:prSet>
      <dgm:spPr/>
    </dgm:pt>
    <dgm:pt modelId="{B5AF085F-1D54-4505-8B83-ED9B9D127D13}" type="pres">
      <dgm:prSet presAssocID="{77ED29F6-6291-44A3-A7AB-1BB4AE39DA22}" presName="Accent3" presStyleCnt="0"/>
      <dgm:spPr/>
    </dgm:pt>
    <dgm:pt modelId="{675FC07A-0C63-49E5-8322-0D3E3E9EAF2D}" type="pres">
      <dgm:prSet presAssocID="{77ED29F6-6291-44A3-A7AB-1BB4AE39DA22}" presName="Accent" presStyleLbl="node1" presStyleIdx="2" presStyleCnt="3" custScaleX="106920" custScaleY="110122" custLinFactNeighborX="15188" custLinFactNeighborY="-5061"/>
      <dgm:spPr>
        <a:solidFill>
          <a:srgbClr val="68A8BC"/>
        </a:solidFill>
      </dgm:spPr>
    </dgm:pt>
    <dgm:pt modelId="{FD135CE8-8791-4CA2-97C4-DBE8C0195416}" type="pres">
      <dgm:prSet presAssocID="{77ED29F6-6291-44A3-A7AB-1BB4AE39DA22}" presName="Parent3" presStyleLbl="revTx" presStyleIdx="2" presStyleCnt="3" custScaleX="155397" custLinFactNeighborX="13214" custLinFactNeighborY="-35875">
        <dgm:presLayoutVars>
          <dgm:chMax val="1"/>
          <dgm:chPref val="1"/>
          <dgm:bulletEnabled val="1"/>
        </dgm:presLayoutVars>
      </dgm:prSet>
      <dgm:spPr>
        <a:xfrm>
          <a:off x="3702042" y="3958878"/>
          <a:ext cx="1449298" cy="724475"/>
        </a:xfrm>
        <a:prstGeom prst="rect">
          <a:avLst/>
        </a:prstGeom>
      </dgm:spPr>
    </dgm:pt>
  </dgm:ptLst>
  <dgm:cxnLst>
    <dgm:cxn modelId="{5525C344-2511-47E7-BD1A-C840AF521551}" type="presOf" srcId="{A207EEB0-602C-4F41-82C5-C354456B4959}" destId="{B94C0AEE-C273-4A2E-8D78-E25D1FE95C75}" srcOrd="0" destOrd="0" presId="urn:microsoft.com/office/officeart/2009/layout/CircleArrowProcess"/>
    <dgm:cxn modelId="{8403C753-067C-440F-94C2-2C8FAD4EF7A4}" type="presOf" srcId="{9BEBFD93-37AD-4100-9F12-9DE829FA02E5}" destId="{AF8E40FF-021D-48DC-A962-53B16475862D}" srcOrd="0" destOrd="0" presId="urn:microsoft.com/office/officeart/2009/layout/CircleArrowProcess"/>
    <dgm:cxn modelId="{ED64F776-1DBC-460D-9B5B-78AA57D03529}" srcId="{9BEBFD93-37AD-4100-9F12-9DE829FA02E5}" destId="{806327C0-8318-46A1-B889-EEC6778E5CB9}" srcOrd="0" destOrd="0" parTransId="{5C011EAD-FB28-4A39-8304-4D52B9C35242}" sibTransId="{B9969778-C189-4B6C-9AAD-B9DC8FBCF040}"/>
    <dgm:cxn modelId="{40D9028D-25E6-43FD-88E1-4B0DABA6DF81}" type="presOf" srcId="{806327C0-8318-46A1-B889-EEC6778E5CB9}" destId="{E04EFB50-6A76-43AA-A54E-E09E1A243C4A}" srcOrd="0" destOrd="0" presId="urn:microsoft.com/office/officeart/2009/layout/CircleArrowProcess"/>
    <dgm:cxn modelId="{7BB551A0-84C3-4FEF-AA0D-84BA5AD7623F}" srcId="{9BEBFD93-37AD-4100-9F12-9DE829FA02E5}" destId="{A207EEB0-602C-4F41-82C5-C354456B4959}" srcOrd="1" destOrd="0" parTransId="{149B5A6D-BD65-4525-A45C-4DDA98B0CB03}" sibTransId="{E316CE19-C0E5-4E0D-A9A4-CAAA436BBCF5}"/>
    <dgm:cxn modelId="{135E05BC-F8E7-4979-B629-FD9C8971B0C7}" srcId="{9BEBFD93-37AD-4100-9F12-9DE829FA02E5}" destId="{77ED29F6-6291-44A3-A7AB-1BB4AE39DA22}" srcOrd="2" destOrd="0" parTransId="{3C243649-334C-4803-9993-93C8C88022C6}" sibTransId="{FD43C1D8-8D79-4AB3-855F-5B8060AE5FAC}"/>
    <dgm:cxn modelId="{E3BAF7BC-BE90-4F0F-9182-3DE0B8081074}" type="presOf" srcId="{77ED29F6-6291-44A3-A7AB-1BB4AE39DA22}" destId="{FD135CE8-8791-4CA2-97C4-DBE8C0195416}" srcOrd="0" destOrd="0" presId="urn:microsoft.com/office/officeart/2009/layout/CircleArrowProcess"/>
    <dgm:cxn modelId="{A26493F7-5FED-498A-A134-A7D107063AA4}" type="presParOf" srcId="{AF8E40FF-021D-48DC-A962-53B16475862D}" destId="{5049569E-1983-4B4F-B372-7607C3429864}" srcOrd="0" destOrd="0" presId="urn:microsoft.com/office/officeart/2009/layout/CircleArrowProcess"/>
    <dgm:cxn modelId="{D3454238-45CC-4A8C-BF41-92633519BD7B}" type="presParOf" srcId="{5049569E-1983-4B4F-B372-7607C3429864}" destId="{FB092229-5D5A-4FEA-8B1F-5403395FF349}" srcOrd="0" destOrd="0" presId="urn:microsoft.com/office/officeart/2009/layout/CircleArrowProcess"/>
    <dgm:cxn modelId="{8EE12430-5847-40C3-9A3F-0AC0A86B9795}" type="presParOf" srcId="{AF8E40FF-021D-48DC-A962-53B16475862D}" destId="{E04EFB50-6A76-43AA-A54E-E09E1A243C4A}" srcOrd="1" destOrd="0" presId="urn:microsoft.com/office/officeart/2009/layout/CircleArrowProcess"/>
    <dgm:cxn modelId="{308687E0-B60E-453E-B94F-981486DAE66D}" type="presParOf" srcId="{AF8E40FF-021D-48DC-A962-53B16475862D}" destId="{125FB0A9-A60F-495A-A5B6-E44AB1B1A371}" srcOrd="2" destOrd="0" presId="urn:microsoft.com/office/officeart/2009/layout/CircleArrowProcess"/>
    <dgm:cxn modelId="{8CEF76A5-CE7D-4EE4-B5B1-E23A888A53AE}" type="presParOf" srcId="{125FB0A9-A60F-495A-A5B6-E44AB1B1A371}" destId="{6875D166-481D-415C-B450-2B9651643DB1}" srcOrd="0" destOrd="0" presId="urn:microsoft.com/office/officeart/2009/layout/CircleArrowProcess"/>
    <dgm:cxn modelId="{4E670569-CB73-4A26-9A78-A159BDF2A142}" type="presParOf" srcId="{AF8E40FF-021D-48DC-A962-53B16475862D}" destId="{B94C0AEE-C273-4A2E-8D78-E25D1FE95C75}" srcOrd="3" destOrd="0" presId="urn:microsoft.com/office/officeart/2009/layout/CircleArrowProcess"/>
    <dgm:cxn modelId="{D5C680F2-3100-4F59-BC60-DC64F4784CA0}" type="presParOf" srcId="{AF8E40FF-021D-48DC-A962-53B16475862D}" destId="{B5AF085F-1D54-4505-8B83-ED9B9D127D13}" srcOrd="4" destOrd="0" presId="urn:microsoft.com/office/officeart/2009/layout/CircleArrowProcess"/>
    <dgm:cxn modelId="{9CFE34CA-E4FC-4E7B-B12B-FB2507C43A25}" type="presParOf" srcId="{B5AF085F-1D54-4505-8B83-ED9B9D127D13}" destId="{675FC07A-0C63-49E5-8322-0D3E3E9EAF2D}" srcOrd="0" destOrd="0" presId="urn:microsoft.com/office/officeart/2009/layout/CircleArrowProcess"/>
    <dgm:cxn modelId="{5D61085C-942D-471B-B4D8-90F5DA5F68F9}" type="presParOf" srcId="{AF8E40FF-021D-48DC-A962-53B16475862D}" destId="{FD135CE8-8791-4CA2-97C4-DBE8C0195416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92229-5D5A-4FEA-8B1F-5403395FF349}">
      <dsp:nvSpPr>
        <dsp:cNvPr id="0" name=""/>
        <dsp:cNvSpPr/>
      </dsp:nvSpPr>
      <dsp:spPr>
        <a:xfrm>
          <a:off x="3035813" y="-282712"/>
          <a:ext cx="3058649" cy="305911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8A8B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04EFB50-6A76-43AA-A54E-E09E1A243C4A}">
      <dsp:nvSpPr>
        <dsp:cNvPr id="0" name=""/>
        <dsp:cNvSpPr/>
      </dsp:nvSpPr>
      <dsp:spPr>
        <a:xfrm>
          <a:off x="3716161" y="733110"/>
          <a:ext cx="1699632" cy="84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>
              <a:solidFill>
                <a:srgbClr val="CFE9F1"/>
              </a:solidFill>
              <a:latin typeface="Helvetica"/>
              <a:ea typeface="+mn-ea"/>
              <a:cs typeface="+mn-cs"/>
            </a:rPr>
            <a:t>ADMA</a:t>
          </a:r>
          <a:r>
            <a:rPr lang="nl-BE" sz="1600" kern="1200" dirty="0">
              <a:solidFill>
                <a:srgbClr val="CFE9F1"/>
              </a:solidFill>
            </a:rPr>
            <a:t> </a:t>
          </a:r>
          <a:r>
            <a:rPr lang="nl-BE" sz="2400" kern="1200" dirty="0">
              <a:solidFill>
                <a:srgbClr val="CFE9F1"/>
              </a:solidFill>
              <a:latin typeface="Helvetica"/>
              <a:ea typeface="+mn-ea"/>
              <a:cs typeface="+mn-cs"/>
            </a:rPr>
            <a:t>scan</a:t>
          </a:r>
          <a:endParaRPr lang="LID4096" sz="2400" kern="1200" dirty="0">
            <a:solidFill>
              <a:srgbClr val="CFE9F1"/>
            </a:solidFill>
            <a:latin typeface="Helvetica"/>
            <a:ea typeface="+mn-ea"/>
            <a:cs typeface="+mn-cs"/>
          </a:endParaRPr>
        </a:p>
      </dsp:txBody>
      <dsp:txXfrm>
        <a:off x="3716161" y="733110"/>
        <a:ext cx="1699632" cy="849612"/>
      </dsp:txXfrm>
    </dsp:sp>
    <dsp:sp modelId="{6875D166-481D-415C-B450-2B9651643DB1}">
      <dsp:nvSpPr>
        <dsp:cNvPr id="0" name=""/>
        <dsp:cNvSpPr/>
      </dsp:nvSpPr>
      <dsp:spPr>
        <a:xfrm>
          <a:off x="2119758" y="1325293"/>
          <a:ext cx="3058649" cy="305911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68A8B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4C0AEE-C273-4A2E-8D78-E25D1FE95C75}">
      <dsp:nvSpPr>
        <dsp:cNvPr id="0" name=""/>
        <dsp:cNvSpPr/>
      </dsp:nvSpPr>
      <dsp:spPr>
        <a:xfrm>
          <a:off x="2629504" y="2606878"/>
          <a:ext cx="2517614" cy="84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 err="1">
              <a:solidFill>
                <a:srgbClr val="CFE9F1"/>
              </a:solidFill>
              <a:latin typeface="Helvetica" panose="020B0604020202020204" pitchFamily="34" charset="0"/>
              <a:cs typeface="Helvetica" panose="020B0604020202020204" pitchFamily="34" charset="0"/>
            </a:rPr>
            <a:t>Transformation</a:t>
          </a:r>
          <a:r>
            <a:rPr lang="nl-BE" sz="2400" kern="1200" dirty="0">
              <a:solidFill>
                <a:srgbClr val="CFE9F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plan</a:t>
          </a:r>
          <a:endParaRPr lang="LID4096" sz="2400" kern="1200" dirty="0">
            <a:solidFill>
              <a:srgbClr val="CFE9F1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2629504" y="2606878"/>
        <a:ext cx="2517614" cy="849612"/>
      </dsp:txXfrm>
    </dsp:sp>
    <dsp:sp modelId="{675FC07A-0C63-49E5-8322-0D3E3E9EAF2D}">
      <dsp:nvSpPr>
        <dsp:cNvPr id="0" name=""/>
        <dsp:cNvSpPr/>
      </dsp:nvSpPr>
      <dsp:spPr>
        <a:xfrm>
          <a:off x="3594951" y="3393091"/>
          <a:ext cx="2809700" cy="289500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68A8B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D135CE8-8791-4CA2-97C4-DBE8C0195416}">
      <dsp:nvSpPr>
        <dsp:cNvPr id="0" name=""/>
        <dsp:cNvSpPr/>
      </dsp:nvSpPr>
      <dsp:spPr>
        <a:xfrm>
          <a:off x="3502960" y="4271363"/>
          <a:ext cx="2641177" cy="8496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 err="1">
              <a:solidFill>
                <a:srgbClr val="CFE9F1"/>
              </a:solidFill>
              <a:latin typeface="Helvetica"/>
              <a:ea typeface="+mn-ea"/>
              <a:cs typeface="+mn-cs"/>
            </a:rPr>
            <a:t>Implementation</a:t>
          </a:r>
          <a:r>
            <a:rPr lang="nl-BE" sz="2400" kern="1200" dirty="0">
              <a:solidFill>
                <a:srgbClr val="CFE9F1"/>
              </a:solidFill>
            </a:rPr>
            <a:t> </a:t>
          </a:r>
          <a:r>
            <a:rPr lang="nl-BE" sz="2400" kern="1200" dirty="0">
              <a:solidFill>
                <a:srgbClr val="CFE9F1"/>
              </a:solidFill>
              <a:latin typeface="Helvetica"/>
              <a:ea typeface="+mn-ea"/>
              <a:cs typeface="+mn-cs"/>
            </a:rPr>
            <a:t>plan</a:t>
          </a:r>
          <a:endParaRPr lang="LID4096" sz="2400" kern="1200" dirty="0">
            <a:solidFill>
              <a:srgbClr val="CFE9F1"/>
            </a:solidFill>
            <a:latin typeface="Helvetica"/>
            <a:ea typeface="+mn-ea"/>
            <a:cs typeface="+mn-cs"/>
          </a:endParaRPr>
        </a:p>
      </dsp:txBody>
      <dsp:txXfrm>
        <a:off x="3502960" y="4271363"/>
        <a:ext cx="2641177" cy="849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1CDA5CA-E909-4FF9-B38A-FF0C1B77AA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6B6DA08-9958-4F87-A65B-A86338648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0F7A9-58F2-4528-9E1B-E6F8940A34CF}" type="datetimeFigureOut">
              <a:rPr lang="fr-BE" smtClean="0"/>
              <a:t>24-02-21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ACCD56-D5D7-476A-9F02-330C851089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F74B26-4FB5-4BEA-92B0-BCD0C96F4B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5359B-F889-452D-B8C8-9C347CC3BD08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9514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3BD0A-3977-46DC-A5F3-CF29183453C4}" type="datetimeFigureOut">
              <a:rPr lang="nl-BE" smtClean="0"/>
              <a:t>24/02/2021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A58DF-119C-44AC-8FD4-5D8DE7B9169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063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Paul</a:t>
            </a:r>
            <a:endParaRPr lang="LID4096" dirty="0"/>
          </a:p>
          <a:p>
            <a:endParaRPr lang="nl-BE" dirty="0"/>
          </a:p>
          <a:p>
            <a:r>
              <a:rPr lang="nl-BE" dirty="0"/>
              <a:t>Efficiency </a:t>
            </a:r>
            <a:r>
              <a:rPr lang="nl-BE" dirty="0" err="1"/>
              <a:t>improvements</a:t>
            </a:r>
            <a:r>
              <a:rPr lang="nl-BE" dirty="0"/>
              <a:t> </a:t>
            </a:r>
            <a:r>
              <a:rPr lang="nl-BE" dirty="0" err="1"/>
              <a:t>mainly</a:t>
            </a:r>
            <a:r>
              <a:rPr lang="nl-BE" dirty="0"/>
              <a:t> have happend </a:t>
            </a:r>
            <a:r>
              <a:rPr lang="nl-BE" dirty="0" err="1"/>
              <a:t>through</a:t>
            </a:r>
            <a:r>
              <a:rPr lang="nl-BE" dirty="0"/>
              <a:t> a </a:t>
            </a:r>
            <a:r>
              <a:rPr lang="nl-BE" dirty="0" err="1"/>
              <a:t>combination</a:t>
            </a:r>
            <a:r>
              <a:rPr lang="nl-BE" dirty="0"/>
              <a:t> of a </a:t>
            </a:r>
            <a:r>
              <a:rPr lang="nl-BE" dirty="0" err="1"/>
              <a:t>better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</a:t>
            </a:r>
            <a:r>
              <a:rPr lang="nl-BE" dirty="0" err="1"/>
              <a:t>organisation</a:t>
            </a:r>
            <a:r>
              <a:rPr lang="nl-BE" dirty="0"/>
              <a:t>, digital support tools </a:t>
            </a:r>
            <a:r>
              <a:rPr lang="nl-BE" dirty="0" err="1"/>
              <a:t>and</a:t>
            </a:r>
            <a:r>
              <a:rPr lang="nl-BE" dirty="0"/>
              <a:t> smart </a:t>
            </a:r>
            <a:r>
              <a:rPr lang="nl-BE" dirty="0" err="1"/>
              <a:t>automations</a:t>
            </a:r>
            <a:r>
              <a:rPr lang="nl-BE" dirty="0"/>
              <a:t>. </a:t>
            </a:r>
          </a:p>
          <a:p>
            <a:r>
              <a:rPr lang="nl-BE" dirty="0" err="1"/>
              <a:t>Production</a:t>
            </a:r>
            <a:r>
              <a:rPr lang="nl-BE" dirty="0"/>
              <a:t> </a:t>
            </a:r>
            <a:r>
              <a:rPr lang="nl-BE" dirty="0" err="1"/>
              <a:t>throughputtime</a:t>
            </a:r>
            <a:r>
              <a:rPr lang="nl-BE" dirty="0"/>
              <a:t> </a:t>
            </a:r>
            <a:r>
              <a:rPr lang="nl-BE" dirty="0" err="1"/>
              <a:t>reduction</a:t>
            </a:r>
            <a:r>
              <a:rPr lang="nl-BE" dirty="0"/>
              <a:t> in most cases is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result</a:t>
            </a:r>
            <a:r>
              <a:rPr lang="nl-BE" dirty="0"/>
              <a:t> of a Quick Response Manufacturing focus.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A58DF-119C-44AC-8FD4-5D8DE7B9169A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1815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32 Slovenian companies were included in the survey</a:t>
            </a:r>
          </a:p>
          <a:p>
            <a:endParaRPr lang="en-US" dirty="0"/>
          </a:p>
          <a:p>
            <a:r>
              <a:rPr lang="en-US" dirty="0"/>
              <a:t>Recommendations given by </a:t>
            </a:r>
            <a:r>
              <a:rPr lang="en-US" dirty="0" err="1"/>
              <a:t>Tecos</a:t>
            </a:r>
            <a:r>
              <a:rPr lang="en-US" dirty="0"/>
              <a:t> 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start with the integration of advanced manufacturing technologies as soon as possible </a:t>
            </a:r>
            <a:r>
              <a:rPr lang="en-US" dirty="0" err="1"/>
              <a:t>preferrably</a:t>
            </a:r>
            <a:r>
              <a:rPr lang="en-US" dirty="0"/>
              <a:t> with one or two projects at a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full support and understanding of top management is needed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strengthen the company with (external) experts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analyse</a:t>
            </a:r>
            <a:r>
              <a:rPr lang="en-US" dirty="0"/>
              <a:t> the situation of finances, existing knowledge, technological support, production and spatial capabilities before the implementation phase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inform all employees about changes that will impact the company and/or their work directly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form (a) project team(s) which should be trained by advanced manufacturing experts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obtain additional information from those companies that have already implement the I4.0 concept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A58DF-119C-44AC-8FD4-5D8DE7B9169A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33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A58DF-119C-44AC-8FD4-5D8DE7B9169A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960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D8D01-B719-4F4C-85C8-E604118E9967}" type="slidenum">
              <a:rPr lang="en-BE" smtClean="0"/>
              <a:t>10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99065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ideas: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ADMA+ methodology includes ADMA1 approach + training framework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Open network</a:t>
            </a:r>
          </a:p>
          <a:p>
            <a:pPr marL="171450" indent="-171450">
              <a:buFontTx/>
              <a:buChar char="-"/>
            </a:pPr>
            <a:r>
              <a:rPr lang="en-US" dirty="0"/>
              <a:t>Role of ADMA1 partners (red boxes)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As experts in the board (contributing to the methodology)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As service providers (advisors, coaches, training providers)=&gt; Automatically validated as service providers from the start of the project (vs other </a:t>
            </a:r>
            <a:r>
              <a:rPr lang="en-US" dirty="0" err="1"/>
              <a:t>organisations</a:t>
            </a:r>
            <a:r>
              <a:rPr lang="en-US" dirty="0"/>
              <a:t> that will need to go through a </a:t>
            </a:r>
            <a:r>
              <a:rPr lang="en-US"/>
              <a:t>selection process)</a:t>
            </a:r>
            <a:endParaRPr lang="en-US" dirty="0"/>
          </a:p>
          <a:p>
            <a:pPr marL="628650" lvl="1" indent="-171450">
              <a:buFontTx/>
              <a:buChar char="-"/>
            </a:pPr>
            <a:endParaRPr lang="en-US" dirty="0"/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B01A2-9534-4DED-8829-ECDE3F99327D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64970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CF5306AD-7FF2-45F0-9682-34CB8EDCC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17" y="5999968"/>
            <a:ext cx="4991100" cy="119062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99EF8F-7A06-40AA-BCA0-B72B33AD41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237" y="1649051"/>
            <a:ext cx="10263187" cy="7017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4400" b="1">
                <a:solidFill>
                  <a:srgbClr val="2C4D66"/>
                </a:solidFill>
                <a:latin typeface="+mj-lt"/>
              </a:defRPr>
            </a:lvl1pPr>
          </a:lstStyle>
          <a:p>
            <a:pPr lvl="0"/>
            <a:r>
              <a:rPr lang="fr-BE" dirty="0" err="1"/>
              <a:t>Title</a:t>
            </a:r>
            <a:endParaRPr lang="fr-BE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EA404B6-AFD0-4D63-8A47-25A4F4EE6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913" y="2351088"/>
            <a:ext cx="10263187" cy="922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2C4D66"/>
                </a:solidFill>
              </a:defRPr>
            </a:lvl1pPr>
          </a:lstStyle>
          <a:p>
            <a:pPr lvl="0"/>
            <a:r>
              <a:rPr lang="fr-BE" dirty="0" err="1"/>
              <a:t>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0508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 col + Text 2 col Dark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80307BD5-F375-4DEC-A471-FAF9966369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1971" y="425421"/>
            <a:ext cx="13654666" cy="907216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5803A-1EEC-42CF-BFE5-B5E47686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D1A02C73-052B-4D1B-B5D0-C2EC5CAD4F15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chemeClr val="bg1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chemeClr val="bg1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chemeClr val="bg1"/>
                </a:solidFill>
                <a:latin typeface="+mj-lt"/>
              </a:rPr>
              <a:t>Internal</a:t>
            </a:r>
            <a:endParaRPr lang="nl-BE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Espace réservé du texte 18">
            <a:extLst>
              <a:ext uri="{FF2B5EF4-FFF2-40B4-BE49-F238E27FC236}">
                <a16:creationId xmlns:a16="http://schemas.microsoft.com/office/drawing/2014/main" id="{B4373FAF-9A04-4409-92CB-325AFFA01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747" y="1118936"/>
            <a:ext cx="7588154" cy="137160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  <p:sp>
        <p:nvSpPr>
          <p:cNvPr id="9" name="Espace réservé du texte 18">
            <a:extLst>
              <a:ext uri="{FF2B5EF4-FFF2-40B4-BE49-F238E27FC236}">
                <a16:creationId xmlns:a16="http://schemas.microsoft.com/office/drawing/2014/main" id="{7EEC522F-D797-4D5D-A574-E6C9F3E807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70747" y="2502568"/>
            <a:ext cx="3799285" cy="366963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id="{083FF5A9-863A-4D40-B96D-0A9C862B90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70032" y="2502568"/>
            <a:ext cx="3801978" cy="366963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1218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ance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9CC20C69-7F65-49C0-A270-C62562D69BEE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rgbClr val="2C4D66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rgbClr val="2C4D66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rgbClr val="2C4D66"/>
                </a:solidFill>
                <a:latin typeface="+mj-lt"/>
              </a:rPr>
              <a:t>Internal</a:t>
            </a:r>
            <a:endParaRPr lang="nl-BE" sz="800" dirty="0">
              <a:solidFill>
                <a:srgbClr val="2C4D66"/>
              </a:solidFill>
              <a:latin typeface="+mj-lt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B4B982-722E-4428-BF9A-D81E6F421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F677D4-2E89-4C31-9B04-C98A258F2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411" y="1371600"/>
            <a:ext cx="9601200" cy="411480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l">
              <a:defRPr sz="44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Text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81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ance Dark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5803A-1EEC-42CF-BFE5-B5E47686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9698CA-4774-449F-885F-84E4C9543A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411" y="1371600"/>
            <a:ext cx="9601200" cy="411480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algn="l">
              <a:defRPr sz="4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Text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0081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Quick facts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6900BE-6C58-49E6-A55F-ECB762DE6A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1358900"/>
            <a:ext cx="4813300" cy="37877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400" b="1">
                <a:solidFill>
                  <a:srgbClr val="2C4D66"/>
                </a:solidFill>
              </a:defRPr>
            </a:lvl1pPr>
          </a:lstStyle>
          <a:p>
            <a:pPr lvl="0"/>
            <a:r>
              <a:rPr lang="fr-BE" dirty="0" err="1"/>
              <a:t>Title</a:t>
            </a:r>
            <a:endParaRPr lang="fr-BE" dirty="0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D8DF94FF-60E7-412F-84F6-3B97F5528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21" y="-134244"/>
            <a:ext cx="6245879" cy="701614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965686-45B3-4725-B606-DC7E8B34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2974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Quick facts Dark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6900BE-6C58-49E6-A55F-ECB762DE6A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1358900"/>
            <a:ext cx="4813300" cy="378777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400" b="1">
                <a:solidFill>
                  <a:srgbClr val="CFE9F1"/>
                </a:solidFill>
              </a:defRPr>
            </a:lvl1pPr>
          </a:lstStyle>
          <a:p>
            <a:pPr lvl="0"/>
            <a:r>
              <a:rPr lang="fr-BE" dirty="0" err="1"/>
              <a:t>Title</a:t>
            </a:r>
            <a:endParaRPr lang="fr-BE" dirty="0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id="{D8DF94FF-60E7-412F-84F6-3B97F5528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21" y="-134244"/>
            <a:ext cx="6245879" cy="70161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2E14A-D766-4CC6-864F-56A202D6F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52898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+ Image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953B38F-24E8-4E7C-AC34-314C8D3E3E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37250" y="0"/>
            <a:ext cx="625475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fr-BE" dirty="0"/>
              <a:t>Image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5965686-45B3-4725-B606-DC7E8B340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AE6054-C590-4EA7-BA9C-1DBDE66FB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40" y="557637"/>
            <a:ext cx="4887336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B90CBF97-2DFB-4C88-8E43-E3CFB6EFA4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4" y="1266825"/>
            <a:ext cx="4887336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C4D66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98E997F3-8ECB-41B9-BCD0-DD682F746F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765" y="1943100"/>
            <a:ext cx="4887336" cy="422626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>
                <a:solidFill>
                  <a:srgbClr val="2C4D66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63460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+ Image Dark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953B38F-24E8-4E7C-AC34-314C8D3E3EB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37250" y="0"/>
            <a:ext cx="6254750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fr-BE" dirty="0"/>
              <a:t>Image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AE6054-C590-4EA7-BA9C-1DBDE66FB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40" y="557637"/>
            <a:ext cx="4887336" cy="6740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200" b="1">
                <a:solidFill>
                  <a:srgbClr val="CFE9F1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B90CBF97-2DFB-4C88-8E43-E3CFB6EFA4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4" y="1266825"/>
            <a:ext cx="4887336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CFE9F1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13" name="Espace réservé du texte 18">
            <a:extLst>
              <a:ext uri="{FF2B5EF4-FFF2-40B4-BE49-F238E27FC236}">
                <a16:creationId xmlns:a16="http://schemas.microsoft.com/office/drawing/2014/main" id="{98E997F3-8ECB-41B9-BCD0-DD682F746F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765" y="1943100"/>
            <a:ext cx="4887336" cy="4226267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F0F165-7610-4D7A-AF3B-F7CEE140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7694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ac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58DE8A13-FA82-49F4-922B-A0E7462757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97" y="685800"/>
            <a:ext cx="6161087" cy="5449888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>
                <a:solidFill>
                  <a:srgbClr val="2C4D66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36F191-44F8-4682-9518-816435450E8E}"/>
              </a:ext>
            </a:extLst>
          </p:cNvPr>
          <p:cNvSpPr/>
          <p:nvPr userDrawn="1"/>
        </p:nvSpPr>
        <p:spPr>
          <a:xfrm>
            <a:off x="7469579" y="0"/>
            <a:ext cx="4722421" cy="6858000"/>
          </a:xfrm>
          <a:prstGeom prst="rect">
            <a:avLst/>
          </a:prstGeom>
          <a:solidFill>
            <a:srgbClr val="2C4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5663952" y="4869161"/>
            <a:ext cx="4606280" cy="1470025"/>
          </a:xfrm>
          <a:prstGeom prst="rect">
            <a:avLst/>
          </a:prstGeom>
        </p:spPr>
        <p:txBody>
          <a:bodyPr vert="horz" lIns="91440" tIns="144000" rIns="91440" bIns="144000" rtlCol="0" anchor="ctr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700" kern="1200">
                <a:solidFill>
                  <a:srgbClr val="4BAAC5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r"/>
            <a:endParaRPr lang="nl-B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5DEDD8-FABE-48B0-807D-82BC681C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21" name="Espace réservé du texte 18">
            <a:extLst>
              <a:ext uri="{FF2B5EF4-FFF2-40B4-BE49-F238E27FC236}">
                <a16:creationId xmlns:a16="http://schemas.microsoft.com/office/drawing/2014/main" id="{CA477405-46EB-413B-859D-1505484082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52874" y="685800"/>
            <a:ext cx="3872165" cy="5449888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600">
                <a:solidFill>
                  <a:srgbClr val="CFE9F1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1004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F16A92A-F453-4100-BC9F-557735D5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A6E8352-7F87-4F85-B287-F4BF5916B0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7852" y="1601780"/>
            <a:ext cx="5397500" cy="457042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B419F93-E3A0-456C-9DFB-38CAD759E0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2052" y="1601780"/>
            <a:ext cx="5397500" cy="457042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8BAAB2-7FF8-4A5A-B254-27C4DB7F24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64328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 Dark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A6E8352-7F87-4F85-B287-F4BF5916B07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7852" y="1601780"/>
            <a:ext cx="5397500" cy="457042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solidFill>
                  <a:srgbClr val="CFE9F1"/>
                </a:solidFill>
              </a:defRPr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CB419F93-E3A0-456C-9DFB-38CAD759E0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2052" y="1601780"/>
            <a:ext cx="5397500" cy="457042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>
                <a:solidFill>
                  <a:srgbClr val="CFE9F1"/>
                </a:solidFill>
              </a:defRPr>
            </a:lvl1pPr>
          </a:lstStyle>
          <a:p>
            <a:r>
              <a:rPr lang="en-GB" dirty="0"/>
              <a:t>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8BAAB2-7FF8-4A5A-B254-27C4DB7F24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CFE9F1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5AD3039-D167-4A20-90BF-AE86E628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4055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39D254F-EFDC-47EC-92EE-16474D05B421}"/>
              </a:ext>
            </a:extLst>
          </p:cNvPr>
          <p:cNvSpPr txBox="1"/>
          <p:nvPr userDrawn="1"/>
        </p:nvSpPr>
        <p:spPr>
          <a:xfrm>
            <a:off x="513338" y="487906"/>
            <a:ext cx="11164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200" b="1" dirty="0" err="1">
                <a:solidFill>
                  <a:srgbClr val="2C4D66"/>
                </a:solidFill>
              </a:rPr>
              <a:t>Partners</a:t>
            </a:r>
            <a:endParaRPr lang="fr-BE" sz="4200" b="1" dirty="0">
              <a:solidFill>
                <a:srgbClr val="2C4D66"/>
              </a:solidFill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03F3A1CA-4F7D-4E86-8333-103CDD609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680"/>
            <a:ext cx="12192000" cy="6858000"/>
          </a:xfrm>
          <a:prstGeom prst="rect">
            <a:avLst/>
          </a:prstGeom>
        </p:spPr>
      </p:pic>
      <p:sp>
        <p:nvSpPr>
          <p:cNvPr id="14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55933B31-736E-43B7-9B00-301FAD2E8E4D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rgbClr val="2C4D66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rgbClr val="2C4D66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rgbClr val="2C4D66"/>
                </a:solidFill>
                <a:latin typeface="+mj-lt"/>
              </a:rPr>
              <a:t>Internal</a:t>
            </a:r>
            <a:endParaRPr lang="nl-BE" sz="800" dirty="0">
              <a:solidFill>
                <a:srgbClr val="2C4D66"/>
              </a:solidFill>
              <a:latin typeface="+mj-lt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232E26-DCD3-44A5-BBE3-D1B3DF43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B904E4B-3F66-4487-910C-76B14E944B76}"/>
              </a:ext>
            </a:extLst>
          </p:cNvPr>
          <p:cNvSpPr txBox="1">
            <a:spLocks/>
          </p:cNvSpPr>
          <p:nvPr userDrawn="1"/>
        </p:nvSpPr>
        <p:spPr>
          <a:xfrm>
            <a:off x="5663952" y="4869161"/>
            <a:ext cx="4606280" cy="1470025"/>
          </a:xfrm>
          <a:prstGeom prst="rect">
            <a:avLst/>
          </a:prstGeom>
        </p:spPr>
        <p:txBody>
          <a:bodyPr vert="horz" lIns="91440" tIns="144000" rIns="91440" bIns="144000" rtlCol="0" anchor="ctr">
            <a:no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ct val="0"/>
              </a:spcBef>
              <a:buNone/>
              <a:defRPr sz="2700" kern="1200">
                <a:solidFill>
                  <a:srgbClr val="4BAAC5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 algn="r"/>
            <a:endParaRPr lang="nl-BE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407D6A7-D707-4026-A198-F7E09F7CE433}"/>
              </a:ext>
            </a:extLst>
          </p:cNvPr>
          <p:cNvSpPr txBox="1"/>
          <p:nvPr userDrawn="1"/>
        </p:nvSpPr>
        <p:spPr>
          <a:xfrm>
            <a:off x="3221668" y="1318452"/>
            <a:ext cx="22115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b="1" dirty="0" err="1">
                <a:solidFill>
                  <a:srgbClr val="2C4D66"/>
                </a:solidFill>
                <a:latin typeface="Helvetica" pitchFamily="34" charset="0"/>
              </a:rPr>
              <a:t>Core</a:t>
            </a:r>
            <a:r>
              <a:rPr lang="fr-BE" sz="1600" b="1" dirty="0">
                <a:solidFill>
                  <a:srgbClr val="2C4D66"/>
                </a:solidFill>
                <a:latin typeface="Helvetica" pitchFamily="34" charset="0"/>
              </a:rPr>
              <a:t> team</a:t>
            </a:r>
            <a:endParaRPr lang="en-US" sz="1600" b="1" dirty="0">
              <a:solidFill>
                <a:srgbClr val="2C4D66"/>
              </a:solidFill>
              <a:latin typeface="Helvetica" pitchFamily="34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EAE5E22F-8B88-49FB-AC9B-D1DC3DDFAA64}"/>
              </a:ext>
            </a:extLst>
          </p:cNvPr>
          <p:cNvSpPr txBox="1"/>
          <p:nvPr userDrawn="1"/>
        </p:nvSpPr>
        <p:spPr>
          <a:xfrm>
            <a:off x="595423" y="3866703"/>
            <a:ext cx="4837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b="1" dirty="0" err="1">
                <a:solidFill>
                  <a:srgbClr val="2C4D66"/>
                </a:solidFill>
                <a:latin typeface="Helvetica" pitchFamily="34" charset="0"/>
              </a:rPr>
              <a:t>Outreach</a:t>
            </a:r>
            <a:r>
              <a:rPr lang="fr-BE" sz="1600" b="1" dirty="0">
                <a:solidFill>
                  <a:srgbClr val="2C4D66"/>
                </a:solidFill>
                <a:latin typeface="Helvetica" pitchFamily="34" charset="0"/>
              </a:rPr>
              <a:t> &amp; Learning network </a:t>
            </a:r>
            <a:r>
              <a:rPr lang="fr-BE" sz="1600" b="1" dirty="0" err="1">
                <a:solidFill>
                  <a:srgbClr val="2C4D66"/>
                </a:solidFill>
                <a:latin typeface="Helvetica" pitchFamily="34" charset="0"/>
              </a:rPr>
              <a:t>partners</a:t>
            </a:r>
            <a:endParaRPr lang="en-US" sz="1600" b="1" dirty="0">
              <a:solidFill>
                <a:srgbClr val="2C4D66"/>
              </a:solidFill>
              <a:latin typeface="Helvetica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E02ADAB-BEA0-4434-937C-CABCDCDDD5EB}"/>
              </a:ext>
            </a:extLst>
          </p:cNvPr>
          <p:cNvSpPr txBox="1"/>
          <p:nvPr userDrawn="1"/>
        </p:nvSpPr>
        <p:spPr>
          <a:xfrm>
            <a:off x="1467293" y="5195771"/>
            <a:ext cx="3965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600" b="1" dirty="0">
                <a:solidFill>
                  <a:srgbClr val="2C4D66"/>
                </a:solidFill>
                <a:latin typeface="Helvetica" pitchFamily="34" charset="0"/>
              </a:rPr>
              <a:t>Communication experts</a:t>
            </a:r>
            <a:endParaRPr lang="en-US" sz="1600" b="1" dirty="0">
              <a:solidFill>
                <a:srgbClr val="2C4D66"/>
              </a:solidFill>
              <a:latin typeface="Helvetica" pitchFamily="34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513F2E0D-DAD3-456D-8727-23F27EE81443}"/>
              </a:ext>
            </a:extLst>
          </p:cNvPr>
          <p:cNvSpPr txBox="1"/>
          <p:nvPr userDrawn="1"/>
        </p:nvSpPr>
        <p:spPr>
          <a:xfrm>
            <a:off x="6783569" y="1318452"/>
            <a:ext cx="2541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>
                <a:solidFill>
                  <a:srgbClr val="2C4D66"/>
                </a:solidFill>
                <a:latin typeface="Helvetica" pitchFamily="34" charset="0"/>
              </a:rPr>
              <a:t>Technology</a:t>
            </a:r>
            <a:r>
              <a:rPr lang="fr-BE" sz="1600" b="1" dirty="0">
                <a:solidFill>
                  <a:srgbClr val="2C4D66"/>
                </a:solidFill>
                <a:latin typeface="Helvetica" pitchFamily="34" charset="0"/>
              </a:rPr>
              <a:t> </a:t>
            </a:r>
            <a:r>
              <a:rPr lang="fr-BE" sz="1600" b="1" dirty="0" err="1">
                <a:solidFill>
                  <a:srgbClr val="2C4D66"/>
                </a:solidFill>
                <a:latin typeface="Helvetica" pitchFamily="34" charset="0"/>
              </a:rPr>
              <a:t>partners</a:t>
            </a:r>
            <a:endParaRPr lang="en-US" sz="1600" b="1" dirty="0">
              <a:solidFill>
                <a:srgbClr val="2C4D66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013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286B1C-F875-4336-8F70-072513E0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1FE648-C64F-4C7D-B5D4-467DC44762F7}"/>
              </a:ext>
            </a:extLst>
          </p:cNvPr>
          <p:cNvSpPr txBox="1"/>
          <p:nvPr userDrawn="1"/>
        </p:nvSpPr>
        <p:spPr>
          <a:xfrm>
            <a:off x="4030657" y="3429000"/>
            <a:ext cx="4132948" cy="3525253"/>
          </a:xfrm>
          <a:prstGeom prst="rect">
            <a:avLst/>
          </a:prstGeom>
          <a:solidFill>
            <a:srgbClr val="CFE9F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98A50C-36D5-4054-BD43-F23CE95FB463}"/>
              </a:ext>
            </a:extLst>
          </p:cNvPr>
          <p:cNvSpPr txBox="1"/>
          <p:nvPr userDrawn="1"/>
        </p:nvSpPr>
        <p:spPr>
          <a:xfrm>
            <a:off x="8163605" y="-1"/>
            <a:ext cx="4032000" cy="3420000"/>
          </a:xfrm>
          <a:prstGeom prst="rect">
            <a:avLst/>
          </a:prstGeom>
          <a:solidFill>
            <a:srgbClr val="CFE9F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BA6E25-30DB-4986-B628-6CA836094CB2}"/>
              </a:ext>
            </a:extLst>
          </p:cNvPr>
          <p:cNvSpPr txBox="1"/>
          <p:nvPr userDrawn="1"/>
        </p:nvSpPr>
        <p:spPr>
          <a:xfrm>
            <a:off x="-5838" y="-1"/>
            <a:ext cx="4032000" cy="3420000"/>
          </a:xfrm>
          <a:prstGeom prst="rect">
            <a:avLst/>
          </a:prstGeom>
          <a:solidFill>
            <a:srgbClr val="CFE9F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13FDFE-06D7-452F-BE0F-AF7ECFC40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6726" y="685800"/>
            <a:ext cx="3429000" cy="20447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00" i="1">
                <a:solidFill>
                  <a:srgbClr val="2C4D66"/>
                </a:solidFill>
              </a:defRPr>
            </a:lvl1pPr>
          </a:lstStyle>
          <a:p>
            <a:pPr lvl="0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“ </a:t>
            </a:r>
            <a:r>
              <a:rPr lang="fr-BE" sz="2200" i="1" dirty="0" err="1"/>
              <a:t>Quote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”</a:t>
            </a:r>
            <a:endParaRPr lang="fr-BE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764B2F5-5CEB-4C86-A954-C077AC25B2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494" y="685800"/>
            <a:ext cx="3429000" cy="20447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00" i="1">
                <a:solidFill>
                  <a:srgbClr val="CFE9F1"/>
                </a:solidFill>
              </a:defRPr>
            </a:lvl1pPr>
          </a:lstStyle>
          <a:p>
            <a:pPr lvl="0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“ </a:t>
            </a:r>
            <a:r>
              <a:rPr lang="fr-BE" sz="2200" i="1" dirty="0" err="1"/>
              <a:t>Quote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”</a:t>
            </a:r>
            <a:endParaRPr lang="fr-BE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10B46FF9-EF12-4447-89A9-EBA3FF3407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70231" y="685800"/>
            <a:ext cx="3429000" cy="20447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00" i="1">
                <a:solidFill>
                  <a:srgbClr val="2C4D66"/>
                </a:solidFill>
              </a:defRPr>
            </a:lvl1pPr>
          </a:lstStyle>
          <a:p>
            <a:pPr lvl="0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“ </a:t>
            </a:r>
            <a:r>
              <a:rPr lang="fr-BE" sz="2200" i="1" dirty="0" err="1"/>
              <a:t>Quote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”</a:t>
            </a:r>
            <a:endParaRPr lang="fr-BE" dirty="0"/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911918F5-AEB1-4945-B99B-F0B74939C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6726" y="4114800"/>
            <a:ext cx="3429000" cy="20447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00" i="1">
                <a:solidFill>
                  <a:srgbClr val="CFE9F1"/>
                </a:solidFill>
              </a:defRPr>
            </a:lvl1pPr>
          </a:lstStyle>
          <a:p>
            <a:pPr lvl="0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“ </a:t>
            </a:r>
            <a:r>
              <a:rPr lang="fr-BE" sz="2200" i="1" dirty="0" err="1"/>
              <a:t>Quote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”</a:t>
            </a:r>
            <a:endParaRPr lang="fr-BE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5BD1EE43-C1D0-427D-B850-560E81F01B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9494" y="4114800"/>
            <a:ext cx="3429000" cy="20447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00" i="1">
                <a:solidFill>
                  <a:srgbClr val="2C4D66"/>
                </a:solidFill>
              </a:defRPr>
            </a:lvl1pPr>
          </a:lstStyle>
          <a:p>
            <a:pPr lvl="0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“ </a:t>
            </a:r>
            <a:r>
              <a:rPr lang="fr-BE" sz="2200" i="1" dirty="0" err="1"/>
              <a:t>Quote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”</a:t>
            </a:r>
            <a:endParaRPr lang="fr-BE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9FF655DD-080E-4791-A8D5-6B20BB258D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70231" y="4114800"/>
            <a:ext cx="3429000" cy="20447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200" i="1">
                <a:solidFill>
                  <a:srgbClr val="CFE9F1"/>
                </a:solidFill>
              </a:defRPr>
            </a:lvl1pPr>
          </a:lstStyle>
          <a:p>
            <a:pPr lvl="0"/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“ </a:t>
            </a:r>
            <a:r>
              <a:rPr lang="fr-BE" sz="2200" i="1" dirty="0" err="1"/>
              <a:t>Quote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”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57948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+ Quick Facts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F69EB24F-7949-4E2B-B47C-B952C32E88E9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chemeClr val="bg1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chemeClr val="bg1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chemeClr val="bg1"/>
                </a:solidFill>
                <a:latin typeface="+mj-lt"/>
              </a:rPr>
              <a:t>Internal</a:t>
            </a:r>
            <a:endParaRPr lang="nl-BE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286B1C-F875-4336-8F70-072513E0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1FE648-C64F-4C7D-B5D4-467DC44762F7}"/>
              </a:ext>
            </a:extLst>
          </p:cNvPr>
          <p:cNvSpPr txBox="1"/>
          <p:nvPr userDrawn="1"/>
        </p:nvSpPr>
        <p:spPr>
          <a:xfrm>
            <a:off x="4030657" y="3429000"/>
            <a:ext cx="4132948" cy="3525253"/>
          </a:xfrm>
          <a:prstGeom prst="rect">
            <a:avLst/>
          </a:prstGeom>
          <a:solidFill>
            <a:srgbClr val="CFE9F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998A50C-36D5-4054-BD43-F23CE95FB463}"/>
              </a:ext>
            </a:extLst>
          </p:cNvPr>
          <p:cNvSpPr txBox="1"/>
          <p:nvPr userDrawn="1"/>
        </p:nvSpPr>
        <p:spPr>
          <a:xfrm>
            <a:off x="8163605" y="-1"/>
            <a:ext cx="4032000" cy="3420000"/>
          </a:xfrm>
          <a:prstGeom prst="rect">
            <a:avLst/>
          </a:prstGeom>
          <a:solidFill>
            <a:srgbClr val="CFE9F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BA6E25-30DB-4986-B628-6CA836094CB2}"/>
              </a:ext>
            </a:extLst>
          </p:cNvPr>
          <p:cNvSpPr txBox="1"/>
          <p:nvPr userDrawn="1"/>
        </p:nvSpPr>
        <p:spPr>
          <a:xfrm>
            <a:off x="-5838" y="-1"/>
            <a:ext cx="4032000" cy="3420000"/>
          </a:xfrm>
          <a:prstGeom prst="rect">
            <a:avLst/>
          </a:prstGeom>
          <a:solidFill>
            <a:srgbClr val="CFE9F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5" name="Picture Placeholder 33">
            <a:extLst>
              <a:ext uri="{FF2B5EF4-FFF2-40B4-BE49-F238E27FC236}">
                <a16:creationId xmlns:a16="http://schemas.microsoft.com/office/drawing/2014/main" id="{835CEDD1-5EB6-429B-A2D5-868EC73D99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68690" y="460375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692546AE-37BF-4DB1-B38F-4BE35FCADB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50300" y="1793875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2C4D66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  <p:sp>
        <p:nvSpPr>
          <p:cNvPr id="17" name="Picture Placeholder 33">
            <a:extLst>
              <a:ext uri="{FF2B5EF4-FFF2-40B4-BE49-F238E27FC236}">
                <a16:creationId xmlns:a16="http://schemas.microsoft.com/office/drawing/2014/main" id="{71739863-67FE-4C6B-822B-FF6E14191C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90715" y="460375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EBDAE74C-857B-4E4F-AF2C-2E51C280E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2325" y="1793875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2C4D66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  <p:sp>
        <p:nvSpPr>
          <p:cNvPr id="21" name="Picture Placeholder 33">
            <a:extLst>
              <a:ext uri="{FF2B5EF4-FFF2-40B4-BE49-F238E27FC236}">
                <a16:creationId xmlns:a16="http://schemas.microsoft.com/office/drawing/2014/main" id="{D32201CF-020A-4950-941E-A047FE2664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91990" y="460375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CFE9F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2" name="Text Placeholder 37">
            <a:extLst>
              <a:ext uri="{FF2B5EF4-FFF2-40B4-BE49-F238E27FC236}">
                <a16:creationId xmlns:a16="http://schemas.microsoft.com/office/drawing/2014/main" id="{2BFA6D6B-75AE-4486-9F12-C462A1CD6E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3600" y="1793875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01254B54-4522-4DE1-92CC-BFACE772F05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468690" y="3903662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CFE9F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8" name="Text Placeholder 37">
            <a:extLst>
              <a:ext uri="{FF2B5EF4-FFF2-40B4-BE49-F238E27FC236}">
                <a16:creationId xmlns:a16="http://schemas.microsoft.com/office/drawing/2014/main" id="{720BE031-2073-464A-A773-8658AA47DE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50300" y="5237162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D72D882C-24C2-429E-9439-35AFF9AFDD6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290715" y="3903662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CFE9F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E0B5F65D-5317-442C-9B18-110D216075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325" y="5237162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  <p:sp>
        <p:nvSpPr>
          <p:cNvPr id="31" name="Picture Placeholder 33">
            <a:extLst>
              <a:ext uri="{FF2B5EF4-FFF2-40B4-BE49-F238E27FC236}">
                <a16:creationId xmlns:a16="http://schemas.microsoft.com/office/drawing/2014/main" id="{2F225529-F9A7-484E-9643-F998C4713E2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391990" y="3903662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F1D10292-0B17-471A-9DAE-54A23BBD7E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3600" y="5237162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2C4D66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974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+ Quick Facts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998A50C-36D5-4054-BD43-F23CE95FB463}"/>
              </a:ext>
            </a:extLst>
          </p:cNvPr>
          <p:cNvSpPr txBox="1"/>
          <p:nvPr userDrawn="1"/>
        </p:nvSpPr>
        <p:spPr>
          <a:xfrm>
            <a:off x="8163605" y="-1"/>
            <a:ext cx="4032000" cy="6858002"/>
          </a:xfrm>
          <a:prstGeom prst="rect">
            <a:avLst/>
          </a:prstGeom>
          <a:solidFill>
            <a:srgbClr val="CFE9F1"/>
          </a:solidFill>
        </p:spPr>
        <p:txBody>
          <a:bodyPr wrap="square" rtlCol="0">
            <a:noAutofit/>
          </a:bodyPr>
          <a:lstStyle/>
          <a:p>
            <a:endParaRPr lang="fr-B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ABA6E25-30DB-4986-B628-6CA836094CB2}"/>
              </a:ext>
            </a:extLst>
          </p:cNvPr>
          <p:cNvSpPr txBox="1"/>
          <p:nvPr userDrawn="1"/>
        </p:nvSpPr>
        <p:spPr>
          <a:xfrm>
            <a:off x="-5838" y="-1"/>
            <a:ext cx="4032000" cy="6858002"/>
          </a:xfrm>
          <a:prstGeom prst="rect">
            <a:avLst/>
          </a:prstGeom>
          <a:solidFill>
            <a:srgbClr val="CFE9F1"/>
          </a:solidFill>
        </p:spPr>
        <p:txBody>
          <a:bodyPr wrap="square" rtlCol="0">
            <a:noAutofit/>
          </a:bodyPr>
          <a:lstStyle/>
          <a:p>
            <a:endParaRPr lang="fr-BE" dirty="0"/>
          </a:p>
        </p:txBody>
      </p:sp>
      <p:sp>
        <p:nvSpPr>
          <p:cNvPr id="15" name="Picture Placeholder 33">
            <a:extLst>
              <a:ext uri="{FF2B5EF4-FFF2-40B4-BE49-F238E27FC236}">
                <a16:creationId xmlns:a16="http://schemas.microsoft.com/office/drawing/2014/main" id="{835CEDD1-5EB6-429B-A2D5-868EC73D999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68690" y="2222500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692546AE-37BF-4DB1-B38F-4BE35FCADB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50300" y="3556000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2C4D66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  <p:sp>
        <p:nvSpPr>
          <p:cNvPr id="17" name="Picture Placeholder 33">
            <a:extLst>
              <a:ext uri="{FF2B5EF4-FFF2-40B4-BE49-F238E27FC236}">
                <a16:creationId xmlns:a16="http://schemas.microsoft.com/office/drawing/2014/main" id="{71739863-67FE-4C6B-822B-FF6E14191C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90715" y="2222500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EBDAE74C-857B-4E4F-AF2C-2E51C280E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2325" y="3556000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2C4D66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  <p:sp>
        <p:nvSpPr>
          <p:cNvPr id="21" name="Picture Placeholder 33">
            <a:extLst>
              <a:ext uri="{FF2B5EF4-FFF2-40B4-BE49-F238E27FC236}">
                <a16:creationId xmlns:a16="http://schemas.microsoft.com/office/drawing/2014/main" id="{D32201CF-020A-4950-941E-A047FE2664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391990" y="2222500"/>
            <a:ext cx="1408020" cy="1206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CFE9F1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2" name="Text Placeholder 37">
            <a:extLst>
              <a:ext uri="{FF2B5EF4-FFF2-40B4-BE49-F238E27FC236}">
                <a16:creationId xmlns:a16="http://schemas.microsoft.com/office/drawing/2014/main" id="{2BFA6D6B-75AE-4486-9F12-C462A1CD6E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3600" y="3556000"/>
            <a:ext cx="2844800" cy="1092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aseline="0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it-IT" dirty="0"/>
              <a:t>Lorem ipsum dolor sit amet, consectetuer adipiscing elit. Maecenas porttitor congue massa. </a:t>
            </a:r>
            <a:endParaRPr lang="en-GB" dirty="0"/>
          </a:p>
        </p:txBody>
      </p:sp>
      <p:sp>
        <p:nvSpPr>
          <p:cNvPr id="19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195992B5-447C-4899-942C-4C370EED1779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rgbClr val="2C4D66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rgbClr val="2C4D66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rgbClr val="2C4D66"/>
                </a:solidFill>
                <a:latin typeface="+mj-lt"/>
              </a:rPr>
              <a:t>Internal</a:t>
            </a:r>
            <a:endParaRPr lang="nl-BE" sz="800" dirty="0">
              <a:solidFill>
                <a:srgbClr val="2C4D66"/>
              </a:solidFill>
              <a:latin typeface="+mj-lt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2BF640D-5319-4C82-8FF7-3A665A764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39169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CF5306AD-7FF2-45F0-9682-34CB8EDCC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17" y="5999968"/>
            <a:ext cx="4991100" cy="119062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3914590-9461-4FA2-8FCB-06B0BD0CD7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411" y="1371600"/>
            <a:ext cx="9601200" cy="411480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  <a:latin typeface="Helvetica" panose="020B0403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chemeClr val="bg1"/>
                </a:solidFill>
                <a:latin typeface="Montserrat" pitchFamily="2" charset="0"/>
                <a:ea typeface="Helvetica" charset="0"/>
                <a:cs typeface="Helvetica" charset="0"/>
              </a:rPr>
              <a:t>Thank you for your attention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3882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F16A92A-F453-4100-BC9F-557735D5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AAD88D-05B2-43FA-8A4A-2C042D4A2F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65BE279-0CDB-47A9-BED7-523DF455D6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763" y="1464301"/>
            <a:ext cx="11164887" cy="4268787"/>
          </a:xfrm>
          <a:prstGeom prst="rect">
            <a:avLst/>
          </a:prstGeo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Aaa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Bbb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ID4096" sz="1600" dirty="0"/>
          </a:p>
        </p:txBody>
      </p:sp>
    </p:spTree>
    <p:extLst>
      <p:ext uri="{BB962C8B-B14F-4D97-AF65-F5344CB8AC3E}">
        <p14:creationId xmlns:p14="http://schemas.microsoft.com/office/powerpoint/2010/main" val="120078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01F6B-7A99-4B23-AB0F-91A408F96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748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Dark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286B1C-F875-4336-8F70-072513E0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49938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E48F5-3B3D-44ED-9186-7121D9AD1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6833B9-29E4-48CC-B2E5-AF68BA831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318D6-A0D5-4E1D-99C2-ACD01FFBC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89159-BACB-44B8-88EF-49AFE6C6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46BB8-80C9-4C05-BE42-2726E74A5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796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B20EE-E668-4309-9302-4A87DC201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D8866-8EA0-492A-95C3-54F3D6D44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C5C25-BDA5-4F55-AA4F-A44C07CEB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EDD5D-651E-4186-BE27-8FEE8C29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2F887-E772-4972-BD6A-1BC5DCABE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385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8B30-73E1-4E73-8AD1-5F7A3D05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0D878-51FA-495F-9277-CC5A47187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B6140-1561-4206-ADBB-4DFE06C3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3FC95-163C-4789-9048-073CCDEC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29805-AF33-433C-82AA-48181BF9F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16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22423A1-3920-4F3A-B8C6-50C3453B2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14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55933B31-736E-43B7-9B00-301FAD2E8E4D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rgbClr val="2C4D66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rgbClr val="2C4D66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rgbClr val="2C4D66"/>
                </a:solidFill>
                <a:latin typeface="+mj-lt"/>
              </a:rPr>
              <a:t>Internal</a:t>
            </a:r>
            <a:endParaRPr lang="nl-BE" sz="800" dirty="0">
              <a:solidFill>
                <a:srgbClr val="2C4D66"/>
              </a:solidFill>
              <a:latin typeface="+mj-lt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232E26-DCD3-44A5-BBE3-D1B3DF43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A597E7D7-21F7-43AE-987F-01AA4240E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266825"/>
            <a:ext cx="11164887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C4D66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462404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FAEE-D334-45E1-8848-E11E4FCC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61FD3-7F59-4F89-BA90-E7511BC58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69654-DB03-410B-AA4F-9AB27C538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D7360-F579-4F39-93CB-72E6B85D8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7AC30-A4E7-4A8D-AB51-1E657EDB2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E9FCC-81C9-4120-B444-01C3D41A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110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02AA-49CF-459C-9BFB-80227F5A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9AFD1D-F38B-4564-86B1-11DBF5941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4E0CE-F698-4DD9-AD83-F28459E3F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BFEFC-5B9D-4929-BA7D-DA29D31B4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D6BF56-4AEE-40F9-AE2A-BABC37554A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1FC1E2-8B40-4F83-9967-8E9BD25B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59D8A-1DCE-4643-8485-EF4B10B2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8872DC-F627-48CE-A826-08695267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107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91077-9CB2-4410-8D9E-D10C3E7D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F892F-CE6A-4A66-A994-0AB9879F1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39F142-0AF4-4F9B-917C-6FA8877BA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86390-4071-4572-BD7F-FE3571D6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567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A8099-D66F-4065-9EB1-9C7DFE2D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806D9E-370E-4173-A52F-EDEAD55AB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5DA5-D58A-4096-814A-B6DFDF78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6481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DB00D-B942-40C4-B548-8F8D08E7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D4700-F5FF-475A-BAAF-6AED705B5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F3FF39-BEE3-41BB-8756-97F03B8CF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5FD78-1B6E-4428-B0CF-A0009A05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C7322-C00F-47CC-B87E-157019D55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13EC1-A673-4C1E-A679-D999FBA91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831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7206F-1883-4469-88A7-6D0499E08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A0D03D-F920-4ACC-A32A-169151021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F7692-52A6-4CB0-B259-53865CDBC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2FDEF-7B83-4DDB-97A4-EE9462FB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F34CC-C55F-47C4-83DE-64830685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62C63-5B23-4F51-890F-C759EFAF4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56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F097-CD63-472F-BD3C-D3D034A7A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951719-6516-4808-8CE9-99339E25B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018FD-0663-4255-993E-B2A13379D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ABA87-42B8-4F6D-B073-E75C0416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7CC5D-2A6F-4778-B467-5C3547908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382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29EAF-2792-40E1-B74B-AB56C09AC0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16906-1CCE-4C3F-9537-9DFAF7014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FA848-5F84-46F9-8B73-8A37CA2E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72358-8522-4460-871C-7E8365DD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442FE-8115-4BAE-93A3-D80F8D772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320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80307BD5-F375-4DEC-A471-FAF9966369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1971" y="425421"/>
            <a:ext cx="13654666" cy="907216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5803A-1EEC-42CF-BFE5-B5E47686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8" name="Espace réservé du texte 18">
            <a:extLst>
              <a:ext uri="{FF2B5EF4-FFF2-40B4-BE49-F238E27FC236}">
                <a16:creationId xmlns:a16="http://schemas.microsoft.com/office/drawing/2014/main" id="{B4373FAF-9A04-4409-92CB-325AFFA01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747" y="685800"/>
            <a:ext cx="7588154" cy="5486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76769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1 horizontal 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43771" r="179" b="46175"/>
          <a:stretch/>
        </p:blipFill>
        <p:spPr>
          <a:xfrm>
            <a:off x="-21837" y="4707"/>
            <a:ext cx="12213837" cy="720000"/>
          </a:xfrm>
          <a:prstGeom prst="rect">
            <a:avLst/>
          </a:prstGeom>
        </p:spPr>
      </p:pic>
      <p:pic>
        <p:nvPicPr>
          <p:cNvPr id="9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9" y="5406"/>
            <a:ext cx="12161971" cy="6847189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09600" y="1791171"/>
            <a:ext cx="10972800" cy="4334992"/>
          </a:xfrm>
        </p:spPr>
        <p:txBody>
          <a:bodyPr/>
          <a:lstStyle>
            <a:lvl1pPr marL="380990" indent="-380990">
              <a:buFont typeface="Wingdings" panose="05000000000000000000" pitchFamily="2" charset="2"/>
              <a:buChar char="§"/>
              <a:defRPr sz="2400" b="1" i="0">
                <a:latin typeface="Alegreya Sans"/>
                <a:cs typeface="Alegreya Sans"/>
              </a:defRPr>
            </a:lvl1pPr>
            <a:lvl2pPr marL="990575" indent="-380990">
              <a:lnSpc>
                <a:spcPct val="100000"/>
              </a:lnSpc>
              <a:buFont typeface="Wingdings" panose="05000000000000000000" pitchFamily="2" charset="2"/>
              <a:buChar char="§"/>
              <a:defRPr sz="2000">
                <a:solidFill>
                  <a:srgbClr val="1600FF"/>
                </a:solidFill>
              </a:defRPr>
            </a:lvl2pPr>
            <a:lvl3pPr marL="1600160" indent="-380990">
              <a:lnSpc>
                <a:spcPct val="100000"/>
              </a:lnSpc>
              <a:buFont typeface="Wingdings" panose="05000000000000000000" pitchFamily="2" charset="2"/>
              <a:buChar char="§"/>
              <a:defRPr sz="1467" baseline="0">
                <a:solidFill>
                  <a:schemeClr val="tx1"/>
                </a:solidFill>
              </a:defRPr>
            </a:lvl3pPr>
            <a:lvl4pPr marL="2057349" indent="-228594">
              <a:lnSpc>
                <a:spcPct val="100000"/>
              </a:lnSpc>
              <a:buFont typeface="Wingdings" panose="05000000000000000000" pitchFamily="2" charset="2"/>
              <a:buChar char="§"/>
              <a:defRPr sz="1467" baseline="0"/>
            </a:lvl4pPr>
            <a:lvl5pPr>
              <a:lnSpc>
                <a:spcPct val="60000"/>
              </a:lnSpc>
              <a:defRPr/>
            </a:lvl5pPr>
          </a:lstStyle>
          <a:p>
            <a:pPr lvl="0"/>
            <a:r>
              <a:rPr lang="en-US" dirty="0"/>
              <a:t>Text goes here</a:t>
            </a:r>
          </a:p>
          <a:p>
            <a:pPr lvl="1"/>
            <a:r>
              <a:rPr lang="en-US" dirty="0"/>
              <a:t>First level of bullet points</a:t>
            </a:r>
          </a:p>
          <a:p>
            <a:pPr lvl="2"/>
            <a:r>
              <a:rPr lang="en-US" dirty="0"/>
              <a:t>Second level of bullet points</a:t>
            </a:r>
          </a:p>
          <a:p>
            <a:pPr lvl="3"/>
            <a:r>
              <a:rPr lang="en-US" dirty="0"/>
              <a:t>Third level of bullet points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960000"/>
            <a:ext cx="10972800" cy="595877"/>
          </a:xfrm>
        </p:spPr>
        <p:txBody>
          <a:bodyPr>
            <a:noAutofit/>
          </a:bodyPr>
          <a:lstStyle>
            <a:lvl1pPr algn="l">
              <a:defRPr sz="4667"/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73788"/>
            <a:ext cx="2844800" cy="365125"/>
          </a:xfr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99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Dark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7AA52E-FEE1-406E-B57D-B9AD928BE2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266825"/>
            <a:ext cx="11164887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CFE9F1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22423A1-3920-4F3A-B8C6-50C3453B2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CFE9F1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5803A-1EEC-42CF-BFE5-B5E47686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D1A02C73-052B-4D1B-B5D0-C2EC5CAD4F15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chemeClr val="bg1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chemeClr val="bg1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chemeClr val="bg1"/>
                </a:solidFill>
                <a:latin typeface="+mj-lt"/>
              </a:rPr>
              <a:t>Internal</a:t>
            </a:r>
            <a:endParaRPr lang="nl-BE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0106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Text 1 col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22423A1-3920-4F3A-B8C6-50C3453B2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14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55933B31-736E-43B7-9B00-301FAD2E8E4D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rgbClr val="2C4D66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rgbClr val="2C4D66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rgbClr val="2C4D66"/>
                </a:solidFill>
                <a:latin typeface="+mj-lt"/>
              </a:rPr>
              <a:t>Internal</a:t>
            </a:r>
            <a:endParaRPr lang="nl-BE" sz="800" dirty="0">
              <a:solidFill>
                <a:srgbClr val="2C4D66"/>
              </a:solidFill>
              <a:latin typeface="+mj-lt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232E26-DCD3-44A5-BBE3-D1B3DF43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A597E7D7-21F7-43AE-987F-01AA4240E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266825"/>
            <a:ext cx="11164887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C4D66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CF6012-049A-413E-ABE7-6DABCF1643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763" y="1900238"/>
            <a:ext cx="11164887" cy="426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42239"/>
                </a:solidFill>
              </a:defRPr>
            </a:lvl1pPr>
          </a:lstStyle>
          <a:p>
            <a:pPr lvl="0"/>
            <a:r>
              <a:rPr lang="fr-BE" dirty="0"/>
              <a:t>1 </a:t>
            </a:r>
            <a:r>
              <a:rPr lang="fr-BE" dirty="0" err="1"/>
              <a:t>column</a:t>
            </a:r>
            <a:r>
              <a:rPr lang="fr-BE" dirty="0"/>
              <a:t> </a:t>
            </a:r>
            <a:r>
              <a:rPr lang="fr-BE" dirty="0" err="1"/>
              <a:t>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62001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22423A1-3920-4F3A-B8C6-50C3453B2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40" y="543775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14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55933B31-736E-43B7-9B00-301FAD2E8E4D}"/>
              </a:ext>
            </a:extLst>
          </p:cNvPr>
          <p:cNvSpPr txBox="1"/>
          <p:nvPr userDrawn="1"/>
        </p:nvSpPr>
        <p:spPr>
          <a:xfrm>
            <a:off x="0" y="6682362"/>
            <a:ext cx="971741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rgbClr val="2C4D66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rgbClr val="2C4D66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rgbClr val="2C4D66"/>
                </a:solidFill>
                <a:latin typeface="+mj-lt"/>
              </a:rPr>
              <a:t>Internal</a:t>
            </a:r>
            <a:endParaRPr lang="nl-BE" sz="800" dirty="0">
              <a:solidFill>
                <a:srgbClr val="2C4D66"/>
              </a:solidFill>
              <a:latin typeface="+mj-lt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232E26-DCD3-44A5-BBE3-D1B3DF43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1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A597E7D7-21F7-43AE-987F-01AA4240E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4" y="1266825"/>
            <a:ext cx="11164887" cy="3077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C4D66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962776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83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083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quick facts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22423A1-3920-4F3A-B8C6-50C3453B2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CFE9F1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5803A-1EEC-42CF-BFE5-B5E47686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D1A02C73-052B-4D1B-B5D0-C2EC5CAD4F15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chemeClr val="bg1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chemeClr val="bg1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chemeClr val="bg1"/>
                </a:solidFill>
                <a:latin typeface="+mj-lt"/>
              </a:rPr>
              <a:t>Internal</a:t>
            </a:r>
            <a:endParaRPr lang="nl-BE" sz="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6A4A1CD-329E-4EEA-BBAA-D86123DB3B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552" y="3991225"/>
            <a:ext cx="26843355" cy="50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DFAB5CD1-8228-4082-AAEF-DEE4C763D7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626" y="3530600"/>
            <a:ext cx="1023290" cy="1023290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379D4DC0-4D45-4845-B138-E52BBDC08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00" y="3530600"/>
            <a:ext cx="1023290" cy="1023290"/>
          </a:xfrm>
          <a:prstGeom prst="rect">
            <a:avLst/>
          </a:prstGeom>
        </p:spPr>
      </p:pic>
      <p:pic>
        <p:nvPicPr>
          <p:cNvPr id="11" name="Picture 38">
            <a:extLst>
              <a:ext uri="{FF2B5EF4-FFF2-40B4-BE49-F238E27FC236}">
                <a16:creationId xmlns:a16="http://schemas.microsoft.com/office/drawing/2014/main" id="{1208D52C-EA6C-4103-955D-A8AAAC14DB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74" y="3530600"/>
            <a:ext cx="1023290" cy="1023290"/>
          </a:xfrm>
          <a:prstGeom prst="rect">
            <a:avLst/>
          </a:prstGeom>
        </p:spPr>
      </p:pic>
      <p:pic>
        <p:nvPicPr>
          <p:cNvPr id="13" name="Picture 40">
            <a:extLst>
              <a:ext uri="{FF2B5EF4-FFF2-40B4-BE49-F238E27FC236}">
                <a16:creationId xmlns:a16="http://schemas.microsoft.com/office/drawing/2014/main" id="{F092489D-040A-4893-9A0E-C84413A4F7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48" y="3530600"/>
            <a:ext cx="1023290" cy="1023290"/>
          </a:xfrm>
          <a:prstGeom prst="rect">
            <a:avLst/>
          </a:prstGeom>
        </p:spPr>
      </p:pic>
      <p:pic>
        <p:nvPicPr>
          <p:cNvPr id="14" name="Picture 42">
            <a:extLst>
              <a:ext uri="{FF2B5EF4-FFF2-40B4-BE49-F238E27FC236}">
                <a16:creationId xmlns:a16="http://schemas.microsoft.com/office/drawing/2014/main" id="{128B558F-A6D1-4BB1-8B05-40D94167C0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323" y="3530600"/>
            <a:ext cx="1023290" cy="102329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D6F6FFFA-C1DD-41F7-A6B2-046C14E8F8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1100" y="3604904"/>
            <a:ext cx="825500" cy="8255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2B35A31-2840-4C61-B077-2F9B8A4CBD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8763" y="3604904"/>
            <a:ext cx="825500" cy="8255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4AA40F35-7C8D-41ED-AE2D-FA5F068747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76426" y="3604904"/>
            <a:ext cx="825500" cy="8255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EB251E0-1952-4B07-82EA-C06A927856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24089" y="3604904"/>
            <a:ext cx="825500" cy="8255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63DD69DE-6319-4906-BF1F-77102739ACC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71752" y="3604904"/>
            <a:ext cx="825500" cy="825500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2400">
                <a:solidFill>
                  <a:srgbClr val="2C4D66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EA7A17F8-262D-4192-8BB0-E67D56C6D9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64740" y="4749800"/>
            <a:ext cx="1130300" cy="533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999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7B244C1-591E-4417-A909-0BC1536B580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164740" y="5283200"/>
            <a:ext cx="1841500" cy="11725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2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Text about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A83E1291-9028-4700-A8A1-5BAC5BFD00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60977" y="4749800"/>
            <a:ext cx="1130300" cy="533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999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9732FC2F-D552-42DB-93BE-9E684DF1CDA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60977" y="5283200"/>
            <a:ext cx="1841500" cy="11725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2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Text about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83F07A29-2A3E-4DE9-A112-6CEEBE7DB64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70864" y="4749800"/>
            <a:ext cx="1130300" cy="533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999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A1D85CE-7BCB-4375-8EB2-271E463962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0864" y="5283200"/>
            <a:ext cx="1841500" cy="11725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2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Text about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577877CF-BD37-4F09-A871-3A582260F5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30692" y="1610815"/>
            <a:ext cx="1130300" cy="533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999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AF55963D-A1EB-4C73-B163-29ED50A50D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30692" y="2144215"/>
            <a:ext cx="1841500" cy="11725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2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Text about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DD10176B-080A-47E0-AF33-E12EE939BF0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20806" y="1610815"/>
            <a:ext cx="1130300" cy="5334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>
                <a:solidFill>
                  <a:srgbClr val="CFE9F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999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8BB79C21-0B69-41F2-8EE7-D2FE8200A64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0806" y="2144215"/>
            <a:ext cx="1841500" cy="117252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2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GB" dirty="0"/>
              <a:t>Text about</a:t>
            </a:r>
          </a:p>
        </p:txBody>
      </p:sp>
    </p:spTree>
    <p:extLst>
      <p:ext uri="{BB962C8B-B14F-4D97-AF65-F5344CB8AC3E}">
        <p14:creationId xmlns:p14="http://schemas.microsoft.com/office/powerpoint/2010/main" val="23755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1 col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22423A1-3920-4F3A-B8C6-50C3453B2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14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55933B31-736E-43B7-9B00-301FAD2E8E4D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rgbClr val="2C4D66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rgbClr val="2C4D66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rgbClr val="2C4D66"/>
                </a:solidFill>
                <a:latin typeface="+mj-lt"/>
              </a:rPr>
              <a:t>Internal</a:t>
            </a:r>
            <a:endParaRPr lang="nl-BE" sz="800" dirty="0">
              <a:solidFill>
                <a:srgbClr val="2C4D66"/>
              </a:solidFill>
              <a:latin typeface="+mj-lt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232E26-DCD3-44A5-BBE3-D1B3DF43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A597E7D7-21F7-43AE-987F-01AA4240E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266825"/>
            <a:ext cx="11164887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C4D66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CF6012-049A-413E-ABE7-6DABCF1643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763" y="1900238"/>
            <a:ext cx="11164887" cy="426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42239"/>
                </a:solidFill>
              </a:defRPr>
            </a:lvl1pPr>
          </a:lstStyle>
          <a:p>
            <a:pPr lvl="0"/>
            <a:r>
              <a:rPr lang="fr-BE" dirty="0"/>
              <a:t>1 </a:t>
            </a:r>
            <a:r>
              <a:rPr lang="fr-BE" dirty="0" err="1"/>
              <a:t>column</a:t>
            </a:r>
            <a:r>
              <a:rPr lang="fr-BE" dirty="0"/>
              <a:t> </a:t>
            </a:r>
            <a:r>
              <a:rPr lang="fr-BE" dirty="0" err="1"/>
              <a:t>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9833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Text 2 col Light"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22423A1-3920-4F3A-B8C6-50C3453B2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339" y="557637"/>
            <a:ext cx="11164927" cy="67403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4200" b="1">
                <a:solidFill>
                  <a:srgbClr val="2C4D66"/>
                </a:solidFill>
                <a:latin typeface="Helvetica" panose="020B0403020202020204" pitchFamily="34" charset="0"/>
              </a:defRPr>
            </a:lvl1pPr>
          </a:lstStyle>
          <a:p>
            <a:r>
              <a:rPr lang="fr-FR" dirty="0" err="1"/>
              <a:t>Title</a:t>
            </a:r>
            <a:endParaRPr lang="nl-BE" dirty="0"/>
          </a:p>
        </p:txBody>
      </p:sp>
      <p:sp>
        <p:nvSpPr>
          <p:cNvPr id="14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55933B31-736E-43B7-9B00-301FAD2E8E4D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rgbClr val="2C4D66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rgbClr val="2C4D66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rgbClr val="2C4D66"/>
                </a:solidFill>
                <a:latin typeface="+mj-lt"/>
              </a:rPr>
              <a:t>Internal</a:t>
            </a:r>
            <a:endParaRPr lang="nl-BE" sz="800" dirty="0">
              <a:solidFill>
                <a:srgbClr val="2C4D66"/>
              </a:solidFill>
              <a:latin typeface="+mj-lt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232E26-DCD3-44A5-BBE3-D1B3DF43B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2C4D66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A597E7D7-21F7-43AE-987F-01AA4240E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266825"/>
            <a:ext cx="11164887" cy="477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2C4D66"/>
                </a:solidFill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BE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041FD9A0-66F3-48C9-B3B9-613F78B2E2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763" y="1900238"/>
            <a:ext cx="11164887" cy="4268787"/>
          </a:xfrm>
          <a:prstGeom prst="rect">
            <a:avLst/>
          </a:prstGeom>
        </p:spPr>
        <p:txBody>
          <a:bodyPr numCol="2" spcCol="360000"/>
          <a:lstStyle>
            <a:lvl1pPr marL="0" indent="0">
              <a:buNone/>
              <a:defRPr sz="1800">
                <a:solidFill>
                  <a:srgbClr val="042239"/>
                </a:solidFill>
              </a:defRPr>
            </a:lvl1pPr>
          </a:lstStyle>
          <a:p>
            <a:pPr lvl="0"/>
            <a:r>
              <a:rPr lang="fr-BE" dirty="0"/>
              <a:t>2 </a:t>
            </a:r>
            <a:r>
              <a:rPr lang="fr-BE" dirty="0" err="1"/>
              <a:t>columnsText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3945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Title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F69EB24F-7949-4E2B-B47C-B952C32E88E9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chemeClr val="bg1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chemeClr val="bg1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chemeClr val="bg1"/>
                </a:solidFill>
                <a:latin typeface="+mj-lt"/>
              </a:rPr>
              <a:t>Internal</a:t>
            </a:r>
            <a:endParaRPr lang="nl-BE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286B1C-F875-4336-8F70-072513E00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C5FBC25-D821-4BE7-95C0-DDE132FDEB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931" y="341200"/>
            <a:ext cx="13654666" cy="9072160"/>
          </a:xfrm>
          <a:prstGeom prst="rect">
            <a:avLst/>
          </a:prstGeom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2BA6B777-B6A6-498A-8D39-95123E54C7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1358900"/>
            <a:ext cx="4813300" cy="3787775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4400" b="1">
                <a:solidFill>
                  <a:srgbClr val="CFE9F1"/>
                </a:solidFill>
              </a:defRPr>
            </a:lvl1pPr>
          </a:lstStyle>
          <a:p>
            <a:pPr lvl="0"/>
            <a:r>
              <a:rPr lang="fr-BE" dirty="0" err="1"/>
              <a:t>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1517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 Dark">
    <p:bg>
      <p:bgPr>
        <a:solidFill>
          <a:srgbClr val="2C4D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80307BD5-F375-4DEC-A471-FAF9966369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61971" y="425421"/>
            <a:ext cx="13654666" cy="907216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25803A-1EEC-42CF-BFE5-B5E47686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79210"/>
            <a:ext cx="2743200" cy="276999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r">
              <a:defRPr sz="1200">
                <a:solidFill>
                  <a:srgbClr val="CFE9F1"/>
                </a:solidFill>
              </a:defRPr>
            </a:lvl1pPr>
          </a:lstStyle>
          <a:p>
            <a:fld id="{FE630DB0-ECE9-49D6-B8C6-CA7A9FB8F565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MSIPCM980247cdba2f1699a5793ed3" descr="{&quot;HashCode&quot;:269484293,&quot;Placement&quot;:&quot;Footer&quot;,&quot;Top&quot;:522.0343,&quot;Left&quot;:0.0}">
            <a:extLst>
              <a:ext uri="{FF2B5EF4-FFF2-40B4-BE49-F238E27FC236}">
                <a16:creationId xmlns:a16="http://schemas.microsoft.com/office/drawing/2014/main" id="{D1A02C73-052B-4D1B-B5D0-C2EC5CAD4F15}"/>
              </a:ext>
            </a:extLst>
          </p:cNvPr>
          <p:cNvSpPr txBox="1"/>
          <p:nvPr userDrawn="1"/>
        </p:nvSpPr>
        <p:spPr>
          <a:xfrm>
            <a:off x="0" y="6682362"/>
            <a:ext cx="1043876" cy="123111"/>
          </a:xfrm>
          <a:prstGeom prst="rect">
            <a:avLst/>
          </a:prstGeom>
          <a:noFill/>
        </p:spPr>
        <p:txBody>
          <a:bodyPr vert="horz" wrap="none" t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BE" sz="800" dirty="0" err="1">
                <a:solidFill>
                  <a:schemeClr val="bg1"/>
                </a:solidFill>
                <a:latin typeface="+mj-lt"/>
              </a:rPr>
              <a:t>Sensitivity</a:t>
            </a:r>
            <a:r>
              <a:rPr lang="nl-BE" sz="800" dirty="0">
                <a:solidFill>
                  <a:schemeClr val="bg1"/>
                </a:solidFill>
                <a:latin typeface="+mj-lt"/>
              </a:rPr>
              <a:t>: </a:t>
            </a:r>
            <a:r>
              <a:rPr lang="nl-BE" sz="800" dirty="0" err="1">
                <a:solidFill>
                  <a:schemeClr val="bg1"/>
                </a:solidFill>
                <a:latin typeface="+mj-lt"/>
              </a:rPr>
              <a:t>Internal</a:t>
            </a:r>
            <a:endParaRPr lang="nl-BE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Espace réservé du texte 18">
            <a:extLst>
              <a:ext uri="{FF2B5EF4-FFF2-40B4-BE49-F238E27FC236}">
                <a16:creationId xmlns:a16="http://schemas.microsoft.com/office/drawing/2014/main" id="{B4373FAF-9A04-4409-92CB-325AFFA016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0747" y="685800"/>
            <a:ext cx="7588154" cy="54864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BE" dirty="0" err="1"/>
              <a:t>Text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27019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26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31" r:id="rId2"/>
    <p:sldLayoutId id="2147483696" r:id="rId3"/>
    <p:sldLayoutId id="2147483713" r:id="rId4"/>
    <p:sldLayoutId id="2147483729" r:id="rId5"/>
    <p:sldLayoutId id="2147483720" r:id="rId6"/>
    <p:sldLayoutId id="2147483721" r:id="rId7"/>
    <p:sldLayoutId id="2147483718" r:id="rId8"/>
    <p:sldLayoutId id="2147483716" r:id="rId9"/>
    <p:sldLayoutId id="2147483717" r:id="rId10"/>
    <p:sldLayoutId id="2147483715" r:id="rId11"/>
    <p:sldLayoutId id="2147483714" r:id="rId12"/>
    <p:sldLayoutId id="2147483710" r:id="rId13"/>
    <p:sldLayoutId id="2147483724" r:id="rId14"/>
    <p:sldLayoutId id="2147483723" r:id="rId15"/>
    <p:sldLayoutId id="2147483725" r:id="rId16"/>
    <p:sldLayoutId id="2147483649" r:id="rId17"/>
    <p:sldLayoutId id="2147483727" r:id="rId18"/>
    <p:sldLayoutId id="2147483728" r:id="rId19"/>
    <p:sldLayoutId id="2147483719" r:id="rId20"/>
    <p:sldLayoutId id="2147483722" r:id="rId21"/>
    <p:sldLayoutId id="2147483730" r:id="rId22"/>
    <p:sldLayoutId id="2147483709" r:id="rId23"/>
    <p:sldLayoutId id="2147483663" r:id="rId24"/>
    <p:sldLayoutId id="2147483734" r:id="rId25"/>
    <p:sldLayoutId id="2147483711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FE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4F6ACD-0A0B-40B9-A5D6-67FC90B8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CF3C5-C310-49A5-886A-62161012F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ACFCE-0FBB-45C0-A49D-64E160934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546F-5835-4BEE-9A37-1DFC5DD8B0D0}" type="datetimeFigureOut">
              <a:rPr lang="en-GB" smtClean="0"/>
              <a:t>24/02/2021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57424-C5CD-466A-943D-A3776D6E4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ED041-2AA5-4862-B718-9DDA86ACB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851EC8-6268-41DF-8F67-2222CC275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1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9" r:id="rId12"/>
    <p:sldLayoutId id="2147483752" r:id="rId13"/>
    <p:sldLayoutId id="2147483753" r:id="rId14"/>
    <p:sldLayoutId id="2147483754" r:id="rId15"/>
    <p:sldLayoutId id="214748375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4200" b="1" kern="1200" dirty="0">
          <a:solidFill>
            <a:srgbClr val="2C4D66"/>
          </a:solidFill>
          <a:latin typeface="Helvetica" panose="020B040302020202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rgbClr val="295E8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95E8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a.ec/" TargetMode="External"/><Relationship Id="rId2" Type="http://schemas.openxmlformats.org/officeDocument/2006/relationships/hyperlink" Target="http://www.agoria.be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a.ec/" TargetMode="External"/><Relationship Id="rId2" Type="http://schemas.openxmlformats.org/officeDocument/2006/relationships/hyperlink" Target="http://www.agoria.be/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87C7AB-C4C9-4FA4-AC46-261A50309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9237" y="1649051"/>
            <a:ext cx="10755988" cy="604781"/>
          </a:xfrm>
        </p:spPr>
        <p:txBody>
          <a:bodyPr/>
          <a:lstStyle/>
          <a:p>
            <a:r>
              <a:rPr lang="en-US" sz="3700" dirty="0"/>
              <a:t>The Advanced Manufacturing Support Centre</a:t>
            </a:r>
            <a:endParaRPr lang="en-BE" sz="37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97C4-6A63-41F7-9FC3-9BB0EDAC0F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31" y="2389188"/>
            <a:ext cx="11117938" cy="922337"/>
          </a:xfrm>
        </p:spPr>
        <p:txBody>
          <a:bodyPr/>
          <a:lstStyle/>
          <a:p>
            <a:r>
              <a:rPr lang="en-US" dirty="0"/>
              <a:t>Opportunities for European manufacturing SMEs to transform towards Factories of the Future</a:t>
            </a:r>
            <a:endParaRPr lang="en-BE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AC712B30-A05C-4D54-B3B9-F1F50E2DC0E9}"/>
              </a:ext>
            </a:extLst>
          </p:cNvPr>
          <p:cNvSpPr txBox="1">
            <a:spLocks/>
          </p:cNvSpPr>
          <p:nvPr/>
        </p:nvSpPr>
        <p:spPr>
          <a:xfrm>
            <a:off x="569237" y="3003537"/>
            <a:ext cx="11475352" cy="158504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rgbClr val="2C4D66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000" dirty="0"/>
              <a:t>Paul Peeters</a:t>
            </a:r>
          </a:p>
          <a:p>
            <a:r>
              <a:rPr lang="en-US" sz="2000" dirty="0"/>
              <a:t>Sr. Expert Advanced Manufacturing</a:t>
            </a:r>
          </a:p>
          <a:p>
            <a:r>
              <a:rPr lang="en-US" sz="2000" dirty="0">
                <a:solidFill>
                  <a:srgbClr val="68A8B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www.agoria.be</a:t>
            </a:r>
            <a:r>
              <a:rPr lang="en-US" sz="2000" dirty="0">
                <a:solidFill>
                  <a:srgbClr val="68A8BC"/>
                </a:solidFill>
              </a:rPr>
              <a:t>            </a:t>
            </a:r>
            <a:r>
              <a:rPr lang="en-US" sz="2000" dirty="0">
                <a:solidFill>
                  <a:srgbClr val="68A8B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www.adma.ec</a:t>
            </a:r>
            <a:r>
              <a:rPr lang="en-US" sz="2000" dirty="0">
                <a:solidFill>
                  <a:srgbClr val="68A8BC"/>
                </a:solidFill>
              </a:rPr>
              <a:t> 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B2DC1DD0-E4CD-45AC-8DBD-F6EC2C5BC3F9}"/>
              </a:ext>
            </a:extLst>
          </p:cNvPr>
          <p:cNvSpPr txBox="1">
            <a:spLocks/>
          </p:cNvSpPr>
          <p:nvPr/>
        </p:nvSpPr>
        <p:spPr>
          <a:xfrm>
            <a:off x="-62453" y="6476886"/>
            <a:ext cx="6417269" cy="5572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2C4D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/>
              <a:t>This project has received funding from the European Commission’s Executive Agency for Small and Medium-sized Enterprises (EASME) under Service Contract GRO-SME-17-C-063</a:t>
            </a:r>
            <a:endParaRPr lang="fr-BE" sz="1200" b="0" dirty="0"/>
          </a:p>
        </p:txBody>
      </p:sp>
    </p:spTree>
    <p:extLst>
      <p:ext uri="{BB962C8B-B14F-4D97-AF65-F5344CB8AC3E}">
        <p14:creationId xmlns:p14="http://schemas.microsoft.com/office/powerpoint/2010/main" val="134835417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7E7E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90041" y="2887805"/>
            <a:ext cx="4467752" cy="763312"/>
          </a:xfrm>
          <a:prstGeom prst="rect">
            <a:avLst/>
          </a:prstGeom>
        </p:spPr>
        <p:txBody>
          <a:bodyPr vert="horz" wrap="square" lIns="0" tIns="8471" rIns="0" bIns="0" rtlCol="0" anchor="ctr">
            <a:spAutoFit/>
          </a:bodyPr>
          <a:lstStyle/>
          <a:p>
            <a:pPr marL="385" algn="ctr">
              <a:lnSpc>
                <a:spcPct val="100000"/>
              </a:lnSpc>
              <a:spcBef>
                <a:spcPts val="67"/>
              </a:spcBef>
              <a:tabLst>
                <a:tab pos="1089731" algn="l"/>
              </a:tabLst>
            </a:pPr>
            <a:r>
              <a:rPr sz="2244" spc="3" dirty="0">
                <a:solidFill>
                  <a:srgbClr val="314E64"/>
                </a:solidFill>
              </a:rPr>
              <a:t>A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D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M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A	S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c</a:t>
            </a:r>
            <a:r>
              <a:rPr sz="2244" spc="-312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a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n</a:t>
            </a:r>
            <a:endParaRPr sz="2244" dirty="0"/>
          </a:p>
          <a:p>
            <a:pPr algn="ctr">
              <a:lnSpc>
                <a:spcPct val="100000"/>
              </a:lnSpc>
              <a:spcBef>
                <a:spcPts val="94"/>
              </a:spcBef>
              <a:tabLst>
                <a:tab pos="1606102" algn="l"/>
                <a:tab pos="2026207" algn="l"/>
                <a:tab pos="2602648" algn="l"/>
              </a:tabLst>
            </a:pPr>
            <a:r>
              <a:rPr sz="2244" spc="3" dirty="0">
                <a:solidFill>
                  <a:srgbClr val="314E64"/>
                </a:solidFill>
              </a:rPr>
              <a:t>a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v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a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dirty="0">
                <a:solidFill>
                  <a:srgbClr val="314E64"/>
                </a:solidFill>
              </a:rPr>
              <a:t>i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dirty="0">
                <a:solidFill>
                  <a:srgbClr val="314E64"/>
                </a:solidFill>
              </a:rPr>
              <a:t>l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a</a:t>
            </a:r>
            <a:r>
              <a:rPr sz="2244" spc="-306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b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dirty="0">
                <a:solidFill>
                  <a:srgbClr val="314E64"/>
                </a:solidFill>
              </a:rPr>
              <a:t>l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e	</a:t>
            </a:r>
            <a:r>
              <a:rPr sz="2244" dirty="0">
                <a:solidFill>
                  <a:srgbClr val="314E64"/>
                </a:solidFill>
              </a:rPr>
              <a:t>i</a:t>
            </a:r>
            <a:r>
              <a:rPr sz="2244" spc="-309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n	</a:t>
            </a:r>
            <a:r>
              <a:rPr sz="2577" spc="12" dirty="0">
                <a:solidFill>
                  <a:srgbClr val="314E64"/>
                </a:solidFill>
                <a:latin typeface="Helvetica"/>
                <a:cs typeface="Helvetica"/>
              </a:rPr>
              <a:t>1</a:t>
            </a:r>
            <a:r>
              <a:rPr sz="2577" spc="-3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lang="fr-BE" sz="2577" spc="12" dirty="0">
                <a:solidFill>
                  <a:srgbClr val="314E64"/>
                </a:solidFill>
                <a:latin typeface="Helvetica"/>
                <a:cs typeface="Helvetica"/>
              </a:rPr>
              <a:t>1</a:t>
            </a:r>
            <a:r>
              <a:rPr sz="2577" spc="12" dirty="0">
                <a:solidFill>
                  <a:srgbClr val="314E64"/>
                </a:solidFill>
                <a:latin typeface="Helvetica"/>
                <a:cs typeface="Helvetica"/>
              </a:rPr>
              <a:t>	</a:t>
            </a:r>
            <a:r>
              <a:rPr sz="2244" dirty="0">
                <a:solidFill>
                  <a:srgbClr val="314E64"/>
                </a:solidFill>
              </a:rPr>
              <a:t>l</a:t>
            </a:r>
            <a:r>
              <a:rPr sz="2244" spc="-315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a</a:t>
            </a:r>
            <a:r>
              <a:rPr sz="2244" spc="-315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n</a:t>
            </a:r>
            <a:r>
              <a:rPr sz="2244" spc="-318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g</a:t>
            </a:r>
            <a:r>
              <a:rPr sz="2244" spc="-315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u</a:t>
            </a:r>
            <a:r>
              <a:rPr sz="2244" spc="-315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a</a:t>
            </a:r>
            <a:r>
              <a:rPr sz="2244" spc="-318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g</a:t>
            </a:r>
            <a:r>
              <a:rPr sz="2244" spc="-315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e</a:t>
            </a:r>
            <a:r>
              <a:rPr sz="2244" spc="-315" dirty="0">
                <a:solidFill>
                  <a:srgbClr val="314E64"/>
                </a:solidFill>
              </a:rPr>
              <a:t> </a:t>
            </a:r>
            <a:r>
              <a:rPr sz="2244" spc="3" dirty="0">
                <a:solidFill>
                  <a:srgbClr val="314E64"/>
                </a:solidFill>
              </a:rPr>
              <a:t>s</a:t>
            </a:r>
            <a:endParaRPr sz="2244" dirty="0">
              <a:latin typeface="Helvetica"/>
              <a:cs typeface="Helvetic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97880" y="4451837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7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7" y="862214"/>
                </a:lnTo>
                <a:lnTo>
                  <a:pt x="2907822" y="859684"/>
                </a:lnTo>
                <a:lnTo>
                  <a:pt x="2953331" y="852271"/>
                </a:lnTo>
                <a:lnTo>
                  <a:pt x="2997112" y="840236"/>
                </a:lnTo>
                <a:lnTo>
                  <a:pt x="3038902" y="823844"/>
                </a:lnTo>
                <a:lnTo>
                  <a:pt x="3078437" y="803356"/>
                </a:lnTo>
                <a:lnTo>
                  <a:pt x="3115455" y="779036"/>
                </a:lnTo>
                <a:lnTo>
                  <a:pt x="3149693" y="751148"/>
                </a:lnTo>
                <a:lnTo>
                  <a:pt x="3180888" y="719953"/>
                </a:lnTo>
                <a:lnTo>
                  <a:pt x="3208777" y="685715"/>
                </a:lnTo>
                <a:lnTo>
                  <a:pt x="3233097" y="648696"/>
                </a:lnTo>
                <a:lnTo>
                  <a:pt x="3253584" y="609161"/>
                </a:lnTo>
                <a:lnTo>
                  <a:pt x="3269977" y="567371"/>
                </a:lnTo>
                <a:lnTo>
                  <a:pt x="3282012" y="523590"/>
                </a:lnTo>
                <a:lnTo>
                  <a:pt x="3289425" y="478081"/>
                </a:lnTo>
                <a:lnTo>
                  <a:pt x="3291955" y="431107"/>
                </a:lnTo>
                <a:lnTo>
                  <a:pt x="3289425" y="384132"/>
                </a:lnTo>
                <a:lnTo>
                  <a:pt x="3282012" y="338623"/>
                </a:lnTo>
                <a:lnTo>
                  <a:pt x="3269977" y="294842"/>
                </a:lnTo>
                <a:lnTo>
                  <a:pt x="3253584" y="253053"/>
                </a:lnTo>
                <a:lnTo>
                  <a:pt x="3233097" y="213517"/>
                </a:lnTo>
                <a:lnTo>
                  <a:pt x="3208777" y="176499"/>
                </a:lnTo>
                <a:lnTo>
                  <a:pt x="3180888" y="142261"/>
                </a:lnTo>
                <a:lnTo>
                  <a:pt x="3149693" y="111066"/>
                </a:lnTo>
                <a:lnTo>
                  <a:pt x="3115455" y="83177"/>
                </a:lnTo>
                <a:lnTo>
                  <a:pt x="3078437" y="58858"/>
                </a:lnTo>
                <a:lnTo>
                  <a:pt x="3038902" y="38370"/>
                </a:lnTo>
                <a:lnTo>
                  <a:pt x="2997112" y="21977"/>
                </a:lnTo>
                <a:lnTo>
                  <a:pt x="2953331" y="9943"/>
                </a:lnTo>
                <a:lnTo>
                  <a:pt x="2907822" y="2529"/>
                </a:lnTo>
                <a:lnTo>
                  <a:pt x="2860847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 txBox="1"/>
          <p:nvPr/>
        </p:nvSpPr>
        <p:spPr>
          <a:xfrm>
            <a:off x="5540903" y="4527333"/>
            <a:ext cx="1080491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12" dirty="0">
                <a:solidFill>
                  <a:srgbClr val="CCE0E6"/>
                </a:solidFill>
                <a:latin typeface="Helvetica"/>
                <a:cs typeface="Helvetica"/>
              </a:rPr>
              <a:t>D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a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n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i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CCE0E6"/>
                </a:solidFill>
                <a:latin typeface="Helvetica"/>
                <a:cs typeface="Helvetica"/>
              </a:rPr>
              <a:t>s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h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97880" y="5192825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7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7" y="862214"/>
                </a:lnTo>
                <a:lnTo>
                  <a:pt x="2907822" y="859684"/>
                </a:lnTo>
                <a:lnTo>
                  <a:pt x="2953331" y="852271"/>
                </a:lnTo>
                <a:lnTo>
                  <a:pt x="2997112" y="840236"/>
                </a:lnTo>
                <a:lnTo>
                  <a:pt x="3038902" y="823844"/>
                </a:lnTo>
                <a:lnTo>
                  <a:pt x="3078437" y="803356"/>
                </a:lnTo>
                <a:lnTo>
                  <a:pt x="3115455" y="779036"/>
                </a:lnTo>
                <a:lnTo>
                  <a:pt x="3149693" y="751148"/>
                </a:lnTo>
                <a:lnTo>
                  <a:pt x="3180888" y="719953"/>
                </a:lnTo>
                <a:lnTo>
                  <a:pt x="3208777" y="685715"/>
                </a:lnTo>
                <a:lnTo>
                  <a:pt x="3233097" y="648696"/>
                </a:lnTo>
                <a:lnTo>
                  <a:pt x="3253584" y="609161"/>
                </a:lnTo>
                <a:lnTo>
                  <a:pt x="3269977" y="567371"/>
                </a:lnTo>
                <a:lnTo>
                  <a:pt x="3282012" y="523590"/>
                </a:lnTo>
                <a:lnTo>
                  <a:pt x="3289425" y="478081"/>
                </a:lnTo>
                <a:lnTo>
                  <a:pt x="3291955" y="431107"/>
                </a:lnTo>
                <a:lnTo>
                  <a:pt x="3289425" y="384132"/>
                </a:lnTo>
                <a:lnTo>
                  <a:pt x="3282012" y="338623"/>
                </a:lnTo>
                <a:lnTo>
                  <a:pt x="3269977" y="294842"/>
                </a:lnTo>
                <a:lnTo>
                  <a:pt x="3253584" y="253053"/>
                </a:lnTo>
                <a:lnTo>
                  <a:pt x="3233097" y="213517"/>
                </a:lnTo>
                <a:lnTo>
                  <a:pt x="3208777" y="176499"/>
                </a:lnTo>
                <a:lnTo>
                  <a:pt x="3180888" y="142261"/>
                </a:lnTo>
                <a:lnTo>
                  <a:pt x="3149693" y="111066"/>
                </a:lnTo>
                <a:lnTo>
                  <a:pt x="3115455" y="83177"/>
                </a:lnTo>
                <a:lnTo>
                  <a:pt x="3078437" y="58858"/>
                </a:lnTo>
                <a:lnTo>
                  <a:pt x="3038902" y="38370"/>
                </a:lnTo>
                <a:lnTo>
                  <a:pt x="2997112" y="21977"/>
                </a:lnTo>
                <a:lnTo>
                  <a:pt x="2953331" y="9943"/>
                </a:lnTo>
                <a:lnTo>
                  <a:pt x="2907822" y="2529"/>
                </a:lnTo>
                <a:lnTo>
                  <a:pt x="2860847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 txBox="1"/>
          <p:nvPr/>
        </p:nvSpPr>
        <p:spPr>
          <a:xfrm>
            <a:off x="5579901" y="5270580"/>
            <a:ext cx="972288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P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o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l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i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CCE0E6"/>
                </a:solidFill>
                <a:latin typeface="Helvetica"/>
                <a:cs typeface="Helvetica"/>
              </a:rPr>
              <a:t>s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h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93010" y="4451837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9593010" y="5194680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9959209" y="4527333"/>
            <a:ext cx="1220655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12" dirty="0">
                <a:solidFill>
                  <a:srgbClr val="CCE0E6"/>
                </a:solidFill>
                <a:latin typeface="Helvetica"/>
                <a:cs typeface="Helvetica"/>
              </a:rPr>
              <a:t>G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e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r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12" dirty="0">
                <a:solidFill>
                  <a:srgbClr val="CCE0E6"/>
                </a:solidFill>
                <a:latin typeface="Helvetica"/>
                <a:cs typeface="Helvetica"/>
              </a:rPr>
              <a:t>m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a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n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82488" y="5269770"/>
            <a:ext cx="1616886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12" dirty="0">
                <a:solidFill>
                  <a:srgbClr val="CCE0E6"/>
                </a:solidFill>
                <a:latin typeface="Helvetica"/>
                <a:cs typeface="Helvetica"/>
              </a:rPr>
              <a:t>H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u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n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g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a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r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i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a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n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6734" y="4451837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/>
          <p:cNvSpPr/>
          <p:nvPr/>
        </p:nvSpPr>
        <p:spPr>
          <a:xfrm>
            <a:off x="7326734" y="5195085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 txBox="1"/>
          <p:nvPr/>
        </p:nvSpPr>
        <p:spPr>
          <a:xfrm>
            <a:off x="7769686" y="4527333"/>
            <a:ext cx="1081261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F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r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e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n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CCE0E6"/>
                </a:solidFill>
                <a:latin typeface="Helvetica"/>
                <a:cs typeface="Helvetica"/>
              </a:rPr>
              <a:t>c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h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71679" y="5270580"/>
            <a:ext cx="901436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12" dirty="0">
                <a:solidFill>
                  <a:srgbClr val="CCE0E6"/>
                </a:solidFill>
                <a:latin typeface="Helvetica"/>
                <a:cs typeface="Helvetica"/>
              </a:rPr>
              <a:t>D</a:t>
            </a:r>
            <a:r>
              <a:rPr sz="2183" spc="-315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u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t</a:t>
            </a:r>
            <a:r>
              <a:rPr sz="2183" spc="-315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CCE0E6"/>
                </a:solidFill>
                <a:latin typeface="Helvetica"/>
                <a:cs typeface="Helvetica"/>
              </a:rPr>
              <a:t>c</a:t>
            </a:r>
            <a:r>
              <a:rPr sz="2183" spc="-312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h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28606" y="4451837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17"/>
          <p:cNvSpPr/>
          <p:nvPr/>
        </p:nvSpPr>
        <p:spPr>
          <a:xfrm>
            <a:off x="2828606" y="5192825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8"/>
          <p:cNvSpPr/>
          <p:nvPr/>
        </p:nvSpPr>
        <p:spPr>
          <a:xfrm>
            <a:off x="437774" y="4450987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object 19"/>
          <p:cNvSpPr/>
          <p:nvPr/>
        </p:nvSpPr>
        <p:spPr>
          <a:xfrm>
            <a:off x="437774" y="5192825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object 20"/>
          <p:cNvSpPr txBox="1"/>
          <p:nvPr/>
        </p:nvSpPr>
        <p:spPr>
          <a:xfrm>
            <a:off x="813236" y="4525630"/>
            <a:ext cx="1166746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E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n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g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l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i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CCE0E6"/>
                </a:solidFill>
                <a:latin typeface="Helvetica"/>
                <a:cs typeface="Helvetica"/>
              </a:rPr>
              <a:t>s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h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9728" y="5266059"/>
            <a:ext cx="996162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I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t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a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l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i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a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n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26588" y="4527333"/>
            <a:ext cx="1796711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P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o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r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t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u</a:t>
            </a:r>
            <a:r>
              <a:rPr sz="2183" spc="-303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g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u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e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CCE0E6"/>
                </a:solidFill>
                <a:latin typeface="Helvetica"/>
                <a:cs typeface="Helvetica"/>
              </a:rPr>
              <a:t>s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e</a:t>
            </a:r>
            <a:endParaRPr sz="2183">
              <a:latin typeface="Helvetica"/>
              <a:cs typeface="Helvetic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67578" y="5266059"/>
            <a:ext cx="1509068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B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u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l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g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a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r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3" dirty="0">
                <a:solidFill>
                  <a:srgbClr val="CCE0E6"/>
                </a:solidFill>
                <a:latin typeface="Helvetica"/>
                <a:cs typeface="Helvetica"/>
              </a:rPr>
              <a:t>i</a:t>
            </a:r>
            <a:r>
              <a:rPr sz="2183" spc="-306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a</a:t>
            </a:r>
            <a:r>
              <a:rPr sz="2183" spc="-309" dirty="0">
                <a:solidFill>
                  <a:srgbClr val="CCE0E6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CCE0E6"/>
                </a:solidFill>
                <a:latin typeface="Helvetica"/>
                <a:cs typeface="Helvetica"/>
              </a:rPr>
              <a:t>n</a:t>
            </a:r>
            <a:endParaRPr sz="2183" dirty="0">
              <a:latin typeface="Helvetica"/>
              <a:cs typeface="Helvetic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30213" y="474083"/>
            <a:ext cx="1844977" cy="18406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E29F22A5-BDAB-4808-9100-C18EED992D6A}"/>
              </a:ext>
            </a:extLst>
          </p:cNvPr>
          <p:cNvSpPr/>
          <p:nvPr/>
        </p:nvSpPr>
        <p:spPr>
          <a:xfrm>
            <a:off x="5125637" y="5929524"/>
            <a:ext cx="1996560" cy="522918"/>
          </a:xfrm>
          <a:custGeom>
            <a:avLst/>
            <a:gdLst/>
            <a:ahLst/>
            <a:cxnLst/>
            <a:rect l="l" t="t" r="r" b="b"/>
            <a:pathLst>
              <a:path w="3292475" h="862329">
                <a:moveTo>
                  <a:pt x="2860844" y="0"/>
                </a:moveTo>
                <a:lnTo>
                  <a:pt x="431107" y="0"/>
                </a:lnTo>
                <a:lnTo>
                  <a:pt x="384132" y="2529"/>
                </a:lnTo>
                <a:lnTo>
                  <a:pt x="338623" y="9943"/>
                </a:lnTo>
                <a:lnTo>
                  <a:pt x="294842" y="21977"/>
                </a:lnTo>
                <a:lnTo>
                  <a:pt x="253053" y="38370"/>
                </a:lnTo>
                <a:lnTo>
                  <a:pt x="213517" y="58858"/>
                </a:lnTo>
                <a:lnTo>
                  <a:pt x="176499" y="83177"/>
                </a:lnTo>
                <a:lnTo>
                  <a:pt x="142261" y="111066"/>
                </a:lnTo>
                <a:lnTo>
                  <a:pt x="111066" y="142261"/>
                </a:lnTo>
                <a:lnTo>
                  <a:pt x="83177" y="176499"/>
                </a:lnTo>
                <a:lnTo>
                  <a:pt x="58858" y="213517"/>
                </a:lnTo>
                <a:lnTo>
                  <a:pt x="38370" y="253053"/>
                </a:lnTo>
                <a:lnTo>
                  <a:pt x="21977" y="294842"/>
                </a:lnTo>
                <a:lnTo>
                  <a:pt x="9943" y="338623"/>
                </a:lnTo>
                <a:lnTo>
                  <a:pt x="2529" y="384132"/>
                </a:lnTo>
                <a:lnTo>
                  <a:pt x="0" y="431107"/>
                </a:lnTo>
                <a:lnTo>
                  <a:pt x="2529" y="478081"/>
                </a:lnTo>
                <a:lnTo>
                  <a:pt x="9943" y="523590"/>
                </a:lnTo>
                <a:lnTo>
                  <a:pt x="21977" y="567371"/>
                </a:lnTo>
                <a:lnTo>
                  <a:pt x="38370" y="609161"/>
                </a:lnTo>
                <a:lnTo>
                  <a:pt x="58858" y="648696"/>
                </a:lnTo>
                <a:lnTo>
                  <a:pt x="83177" y="685715"/>
                </a:lnTo>
                <a:lnTo>
                  <a:pt x="111066" y="719953"/>
                </a:lnTo>
                <a:lnTo>
                  <a:pt x="142261" y="751148"/>
                </a:lnTo>
                <a:lnTo>
                  <a:pt x="176499" y="779036"/>
                </a:lnTo>
                <a:lnTo>
                  <a:pt x="213517" y="803356"/>
                </a:lnTo>
                <a:lnTo>
                  <a:pt x="253053" y="823844"/>
                </a:lnTo>
                <a:lnTo>
                  <a:pt x="294842" y="840236"/>
                </a:lnTo>
                <a:lnTo>
                  <a:pt x="338623" y="852271"/>
                </a:lnTo>
                <a:lnTo>
                  <a:pt x="384132" y="859684"/>
                </a:lnTo>
                <a:lnTo>
                  <a:pt x="431107" y="862214"/>
                </a:lnTo>
                <a:lnTo>
                  <a:pt x="2860844" y="862214"/>
                </a:lnTo>
                <a:lnTo>
                  <a:pt x="2907819" y="859684"/>
                </a:lnTo>
                <a:lnTo>
                  <a:pt x="2953328" y="852271"/>
                </a:lnTo>
                <a:lnTo>
                  <a:pt x="2997109" y="840236"/>
                </a:lnTo>
                <a:lnTo>
                  <a:pt x="3038899" y="823844"/>
                </a:lnTo>
                <a:lnTo>
                  <a:pt x="3078434" y="803356"/>
                </a:lnTo>
                <a:lnTo>
                  <a:pt x="3115452" y="779036"/>
                </a:lnTo>
                <a:lnTo>
                  <a:pt x="3149690" y="751148"/>
                </a:lnTo>
                <a:lnTo>
                  <a:pt x="3180885" y="719953"/>
                </a:lnTo>
                <a:lnTo>
                  <a:pt x="3208774" y="685715"/>
                </a:lnTo>
                <a:lnTo>
                  <a:pt x="3233094" y="648696"/>
                </a:lnTo>
                <a:lnTo>
                  <a:pt x="3253581" y="609161"/>
                </a:lnTo>
                <a:lnTo>
                  <a:pt x="3269974" y="567371"/>
                </a:lnTo>
                <a:lnTo>
                  <a:pt x="3282008" y="523590"/>
                </a:lnTo>
                <a:lnTo>
                  <a:pt x="3289422" y="478081"/>
                </a:lnTo>
                <a:lnTo>
                  <a:pt x="3291952" y="431107"/>
                </a:lnTo>
                <a:lnTo>
                  <a:pt x="3289422" y="384132"/>
                </a:lnTo>
                <a:lnTo>
                  <a:pt x="3282008" y="338623"/>
                </a:lnTo>
                <a:lnTo>
                  <a:pt x="3269974" y="294842"/>
                </a:lnTo>
                <a:lnTo>
                  <a:pt x="3253581" y="253053"/>
                </a:lnTo>
                <a:lnTo>
                  <a:pt x="3233094" y="213517"/>
                </a:lnTo>
                <a:lnTo>
                  <a:pt x="3208774" y="176499"/>
                </a:lnTo>
                <a:lnTo>
                  <a:pt x="3180885" y="142261"/>
                </a:lnTo>
                <a:lnTo>
                  <a:pt x="3149690" y="111066"/>
                </a:lnTo>
                <a:lnTo>
                  <a:pt x="3115452" y="83177"/>
                </a:lnTo>
                <a:lnTo>
                  <a:pt x="3078434" y="58858"/>
                </a:lnTo>
                <a:lnTo>
                  <a:pt x="3038899" y="38370"/>
                </a:lnTo>
                <a:lnTo>
                  <a:pt x="2997109" y="21977"/>
                </a:lnTo>
                <a:lnTo>
                  <a:pt x="2953328" y="9943"/>
                </a:lnTo>
                <a:lnTo>
                  <a:pt x="2907819" y="2529"/>
                </a:lnTo>
                <a:lnTo>
                  <a:pt x="2860844" y="0"/>
                </a:lnTo>
                <a:close/>
              </a:path>
            </a:pathLst>
          </a:custGeom>
          <a:solidFill>
            <a:srgbClr val="274F6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F39E98EE-4AE2-4C4B-BFD9-2D79B8AC0B71}"/>
              </a:ext>
            </a:extLst>
          </p:cNvPr>
          <p:cNvSpPr txBox="1"/>
          <p:nvPr/>
        </p:nvSpPr>
        <p:spPr>
          <a:xfrm>
            <a:off x="5495300" y="5989295"/>
            <a:ext cx="1509068" cy="34564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lang="fr-BE" sz="2183" spc="9" dirty="0">
                <a:solidFill>
                  <a:srgbClr val="CCE0E6"/>
                </a:solidFill>
                <a:latin typeface="Helvetica"/>
                <a:cs typeface="Helvetica"/>
              </a:rPr>
              <a:t>Sloven</a:t>
            </a:r>
            <a:r>
              <a:rPr sz="2183" spc="3" dirty="0" err="1">
                <a:solidFill>
                  <a:srgbClr val="CCE0E6"/>
                </a:solidFill>
                <a:latin typeface="Helvetica"/>
                <a:cs typeface="Helvetica"/>
              </a:rPr>
              <a:t>i</a:t>
            </a:r>
            <a:r>
              <a:rPr sz="2183" spc="9" dirty="0" err="1">
                <a:solidFill>
                  <a:srgbClr val="CCE0E6"/>
                </a:solidFill>
                <a:latin typeface="Helvetica"/>
                <a:cs typeface="Helvetica"/>
              </a:rPr>
              <a:t>an</a:t>
            </a:r>
            <a:endParaRPr sz="2183" dirty="0">
              <a:latin typeface="Helvetica"/>
              <a:cs typeface="Helvetic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4739760" cy="6857615"/>
          </a:xfrm>
          <a:custGeom>
            <a:avLst/>
            <a:gdLst/>
            <a:ahLst/>
            <a:cxnLst/>
            <a:rect l="l" t="t" r="r" b="b"/>
            <a:pathLst>
              <a:path w="7816215" h="11308715">
                <a:moveTo>
                  <a:pt x="7816055" y="0"/>
                </a:moveTo>
                <a:lnTo>
                  <a:pt x="0" y="0"/>
                </a:lnTo>
                <a:lnTo>
                  <a:pt x="0" y="11308556"/>
                </a:lnTo>
                <a:lnTo>
                  <a:pt x="7816055" y="11308556"/>
                </a:lnTo>
                <a:lnTo>
                  <a:pt x="7816055" y="0"/>
                </a:lnTo>
                <a:close/>
              </a:path>
            </a:pathLst>
          </a:custGeom>
          <a:solidFill>
            <a:srgbClr val="D7E7E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4740098" y="0"/>
            <a:ext cx="7451469" cy="6857519"/>
            <a:chOff x="7816067" y="0"/>
            <a:chExt cx="12288024" cy="11308557"/>
          </a:xfrm>
        </p:grpSpPr>
        <p:sp>
          <p:nvSpPr>
            <p:cNvPr id="5" name="object 5"/>
            <p:cNvSpPr/>
            <p:nvPr/>
          </p:nvSpPr>
          <p:spPr>
            <a:xfrm>
              <a:off x="7816067" y="0"/>
              <a:ext cx="12288024" cy="1130855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10197654" y="1537854"/>
              <a:ext cx="111760" cy="934719"/>
            </a:xfrm>
            <a:custGeom>
              <a:avLst/>
              <a:gdLst/>
              <a:ahLst/>
              <a:cxnLst/>
              <a:rect l="l" t="t" r="r" b="b"/>
              <a:pathLst>
                <a:path w="111759" h="934719">
                  <a:moveTo>
                    <a:pt x="55652" y="0"/>
                  </a:moveTo>
                  <a:lnTo>
                    <a:pt x="33991" y="3986"/>
                  </a:lnTo>
                  <a:lnTo>
                    <a:pt x="16301" y="14856"/>
                  </a:lnTo>
                  <a:lnTo>
                    <a:pt x="4374" y="30979"/>
                  </a:lnTo>
                  <a:lnTo>
                    <a:pt x="0" y="50720"/>
                  </a:lnTo>
                  <a:lnTo>
                    <a:pt x="0" y="883512"/>
                  </a:lnTo>
                  <a:lnTo>
                    <a:pt x="4374" y="903252"/>
                  </a:lnTo>
                  <a:lnTo>
                    <a:pt x="16301" y="919371"/>
                  </a:lnTo>
                  <a:lnTo>
                    <a:pt x="33991" y="930238"/>
                  </a:lnTo>
                  <a:lnTo>
                    <a:pt x="55652" y="934222"/>
                  </a:lnTo>
                  <a:lnTo>
                    <a:pt x="77313" y="930238"/>
                  </a:lnTo>
                  <a:lnTo>
                    <a:pt x="95003" y="919371"/>
                  </a:lnTo>
                  <a:lnTo>
                    <a:pt x="106931" y="903252"/>
                  </a:lnTo>
                  <a:lnTo>
                    <a:pt x="111305" y="883512"/>
                  </a:lnTo>
                  <a:lnTo>
                    <a:pt x="111305" y="50720"/>
                  </a:lnTo>
                  <a:lnTo>
                    <a:pt x="106931" y="30979"/>
                  </a:lnTo>
                  <a:lnTo>
                    <a:pt x="95003" y="14856"/>
                  </a:lnTo>
                  <a:lnTo>
                    <a:pt x="77313" y="3986"/>
                  </a:lnTo>
                  <a:lnTo>
                    <a:pt x="55652" y="0"/>
                  </a:lnTo>
                  <a:close/>
                </a:path>
              </a:pathLst>
            </a:custGeom>
            <a:solidFill>
              <a:srgbClr val="314E6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424076" y="889105"/>
            <a:ext cx="3622687" cy="57324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01099"/>
              </a:lnSpc>
              <a:spcBef>
                <a:spcPts val="55"/>
              </a:spcBef>
              <a:tabLst>
                <a:tab pos="363500" algn="l"/>
                <a:tab pos="1001937" algn="l"/>
                <a:tab pos="1149416" algn="l"/>
                <a:tab pos="2714316" algn="l"/>
              </a:tabLst>
            </a:pPr>
            <a:r>
              <a:rPr sz="1880" spc="15" dirty="0">
                <a:solidFill>
                  <a:srgbClr val="314E64"/>
                </a:solidFill>
                <a:latin typeface="Helvetica"/>
                <a:cs typeface="Helvetica"/>
              </a:rPr>
              <a:t>M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o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n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 err="1">
                <a:solidFill>
                  <a:srgbClr val="314E64"/>
                </a:solidFill>
                <a:latin typeface="Helvetica"/>
                <a:cs typeface="Helvetica"/>
              </a:rPr>
              <a:t>i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>
                <a:solidFill>
                  <a:srgbClr val="314E64"/>
                </a:solidFill>
                <a:latin typeface="Helvetica"/>
                <a:cs typeface="Helvetica"/>
              </a:rPr>
              <a:t>t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o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6" dirty="0">
                <a:solidFill>
                  <a:srgbClr val="314E64"/>
                </a:solidFill>
                <a:latin typeface="Helvetica"/>
                <a:cs typeface="Helvetica"/>
              </a:rPr>
              <a:t>r	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p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6" dirty="0">
                <a:solidFill>
                  <a:srgbClr val="314E64"/>
                </a:solidFill>
                <a:latin typeface="Helvetica"/>
                <a:cs typeface="Helvetica"/>
              </a:rPr>
              <a:t>r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o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d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u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c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>
                <a:solidFill>
                  <a:srgbClr val="314E64"/>
                </a:solidFill>
                <a:latin typeface="Helvetica"/>
                <a:cs typeface="Helvetica"/>
              </a:rPr>
              <a:t>t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 err="1">
                <a:solidFill>
                  <a:srgbClr val="314E64"/>
                </a:solidFill>
                <a:latin typeface="Helvetica"/>
                <a:cs typeface="Helvetica"/>
              </a:rPr>
              <a:t>i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o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n	q</a:t>
            </a:r>
            <a:r>
              <a:rPr sz="1880" spc="-267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u</a:t>
            </a:r>
            <a:r>
              <a:rPr sz="1880" spc="-267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a</a:t>
            </a:r>
            <a:r>
              <a:rPr sz="1880" spc="-263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>
                <a:solidFill>
                  <a:srgbClr val="314E64"/>
                </a:solidFill>
                <a:latin typeface="Helvetica"/>
                <a:cs typeface="Helvetica"/>
              </a:rPr>
              <a:t>l</a:t>
            </a:r>
            <a:r>
              <a:rPr sz="1880" spc="-267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 err="1">
                <a:solidFill>
                  <a:srgbClr val="314E64"/>
                </a:solidFill>
                <a:latin typeface="Helvetica"/>
                <a:cs typeface="Helvetica"/>
              </a:rPr>
              <a:t>i</a:t>
            </a:r>
            <a:r>
              <a:rPr sz="1880" spc="-267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>
                <a:solidFill>
                  <a:srgbClr val="314E64"/>
                </a:solidFill>
                <a:latin typeface="Helvetica"/>
                <a:cs typeface="Helvetica"/>
              </a:rPr>
              <a:t>t</a:t>
            </a:r>
            <a:r>
              <a:rPr sz="1880" spc="-263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y  </a:t>
            </a:r>
            <a:r>
              <a:rPr sz="1880" spc="139" dirty="0">
                <a:solidFill>
                  <a:srgbClr val="314E64"/>
                </a:solidFill>
                <a:latin typeface="Helvetica"/>
                <a:cs typeface="Helvetica"/>
              </a:rPr>
              <a:t>in	</a:t>
            </a:r>
            <a:r>
              <a:rPr sz="1880" spc="206" dirty="0">
                <a:solidFill>
                  <a:srgbClr val="314E64"/>
                </a:solidFill>
                <a:latin typeface="Helvetica"/>
                <a:cs typeface="Helvetica"/>
              </a:rPr>
              <a:t>real	time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endParaRPr sz="1880" dirty="0">
              <a:latin typeface="Helvetica"/>
              <a:cs typeface="Helvetic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184294" y="2039030"/>
            <a:ext cx="4563400" cy="3886072"/>
            <a:chOff x="10197653" y="3362511"/>
            <a:chExt cx="7525384" cy="6408420"/>
          </a:xfrm>
        </p:grpSpPr>
        <p:sp>
          <p:nvSpPr>
            <p:cNvPr id="9" name="object 9"/>
            <p:cNvSpPr/>
            <p:nvPr/>
          </p:nvSpPr>
          <p:spPr>
            <a:xfrm>
              <a:off x="17603390" y="3362511"/>
              <a:ext cx="119380" cy="934719"/>
            </a:xfrm>
            <a:custGeom>
              <a:avLst/>
              <a:gdLst/>
              <a:ahLst/>
              <a:cxnLst/>
              <a:rect l="l" t="t" r="r" b="b"/>
              <a:pathLst>
                <a:path w="119380" h="934720">
                  <a:moveTo>
                    <a:pt x="59558" y="0"/>
                  </a:moveTo>
                  <a:lnTo>
                    <a:pt x="36372" y="3986"/>
                  </a:lnTo>
                  <a:lnTo>
                    <a:pt x="17441" y="14856"/>
                  </a:lnTo>
                  <a:lnTo>
                    <a:pt x="4679" y="30979"/>
                  </a:lnTo>
                  <a:lnTo>
                    <a:pt x="0" y="50720"/>
                  </a:lnTo>
                  <a:lnTo>
                    <a:pt x="0" y="883512"/>
                  </a:lnTo>
                  <a:lnTo>
                    <a:pt x="4679" y="903252"/>
                  </a:lnTo>
                  <a:lnTo>
                    <a:pt x="17441" y="919371"/>
                  </a:lnTo>
                  <a:lnTo>
                    <a:pt x="36372" y="930238"/>
                  </a:lnTo>
                  <a:lnTo>
                    <a:pt x="59558" y="934222"/>
                  </a:lnTo>
                  <a:lnTo>
                    <a:pt x="82743" y="930238"/>
                  </a:lnTo>
                  <a:lnTo>
                    <a:pt x="101674" y="919371"/>
                  </a:lnTo>
                  <a:lnTo>
                    <a:pt x="114437" y="903252"/>
                  </a:lnTo>
                  <a:lnTo>
                    <a:pt x="119116" y="883512"/>
                  </a:lnTo>
                  <a:lnTo>
                    <a:pt x="119116" y="50720"/>
                  </a:lnTo>
                  <a:lnTo>
                    <a:pt x="114437" y="30979"/>
                  </a:lnTo>
                  <a:lnTo>
                    <a:pt x="101674" y="14856"/>
                  </a:lnTo>
                  <a:lnTo>
                    <a:pt x="82743" y="3986"/>
                  </a:lnTo>
                  <a:lnTo>
                    <a:pt x="59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97653" y="5187165"/>
              <a:ext cx="111760" cy="934719"/>
            </a:xfrm>
            <a:custGeom>
              <a:avLst/>
              <a:gdLst/>
              <a:ahLst/>
              <a:cxnLst/>
              <a:rect l="l" t="t" r="r" b="b"/>
              <a:pathLst>
                <a:path w="111759" h="934720">
                  <a:moveTo>
                    <a:pt x="55652" y="0"/>
                  </a:moveTo>
                  <a:lnTo>
                    <a:pt x="33991" y="3986"/>
                  </a:lnTo>
                  <a:lnTo>
                    <a:pt x="16301" y="14856"/>
                  </a:lnTo>
                  <a:lnTo>
                    <a:pt x="4374" y="30979"/>
                  </a:lnTo>
                  <a:lnTo>
                    <a:pt x="0" y="50720"/>
                  </a:lnTo>
                  <a:lnTo>
                    <a:pt x="0" y="883512"/>
                  </a:lnTo>
                  <a:lnTo>
                    <a:pt x="4374" y="903252"/>
                  </a:lnTo>
                  <a:lnTo>
                    <a:pt x="16301" y="919371"/>
                  </a:lnTo>
                  <a:lnTo>
                    <a:pt x="33991" y="930238"/>
                  </a:lnTo>
                  <a:lnTo>
                    <a:pt x="55652" y="934222"/>
                  </a:lnTo>
                  <a:lnTo>
                    <a:pt x="77313" y="930238"/>
                  </a:lnTo>
                  <a:lnTo>
                    <a:pt x="95003" y="919371"/>
                  </a:lnTo>
                  <a:lnTo>
                    <a:pt x="106931" y="903252"/>
                  </a:lnTo>
                  <a:lnTo>
                    <a:pt x="111305" y="883512"/>
                  </a:lnTo>
                  <a:lnTo>
                    <a:pt x="111305" y="50720"/>
                  </a:lnTo>
                  <a:lnTo>
                    <a:pt x="106931" y="30979"/>
                  </a:lnTo>
                  <a:lnTo>
                    <a:pt x="95003" y="14856"/>
                  </a:lnTo>
                  <a:lnTo>
                    <a:pt x="77313" y="3986"/>
                  </a:lnTo>
                  <a:lnTo>
                    <a:pt x="55652" y="0"/>
                  </a:lnTo>
                  <a:close/>
                </a:path>
              </a:pathLst>
            </a:custGeom>
            <a:solidFill>
              <a:srgbClr val="314E6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603788" y="7011819"/>
              <a:ext cx="111760" cy="934719"/>
            </a:xfrm>
            <a:custGeom>
              <a:avLst/>
              <a:gdLst/>
              <a:ahLst/>
              <a:cxnLst/>
              <a:rect l="l" t="t" r="r" b="b"/>
              <a:pathLst>
                <a:path w="111759" h="934720">
                  <a:moveTo>
                    <a:pt x="55652" y="0"/>
                  </a:moveTo>
                  <a:lnTo>
                    <a:pt x="33991" y="3986"/>
                  </a:lnTo>
                  <a:lnTo>
                    <a:pt x="16301" y="14856"/>
                  </a:lnTo>
                  <a:lnTo>
                    <a:pt x="4374" y="30979"/>
                  </a:lnTo>
                  <a:lnTo>
                    <a:pt x="0" y="50720"/>
                  </a:lnTo>
                  <a:lnTo>
                    <a:pt x="0" y="883512"/>
                  </a:lnTo>
                  <a:lnTo>
                    <a:pt x="4374" y="903252"/>
                  </a:lnTo>
                  <a:lnTo>
                    <a:pt x="16301" y="919371"/>
                  </a:lnTo>
                  <a:lnTo>
                    <a:pt x="33991" y="930238"/>
                  </a:lnTo>
                  <a:lnTo>
                    <a:pt x="55652" y="934222"/>
                  </a:lnTo>
                  <a:lnTo>
                    <a:pt x="77313" y="930238"/>
                  </a:lnTo>
                  <a:lnTo>
                    <a:pt x="95003" y="919371"/>
                  </a:lnTo>
                  <a:lnTo>
                    <a:pt x="106931" y="903252"/>
                  </a:lnTo>
                  <a:lnTo>
                    <a:pt x="111305" y="883512"/>
                  </a:lnTo>
                  <a:lnTo>
                    <a:pt x="111305" y="50720"/>
                  </a:lnTo>
                  <a:lnTo>
                    <a:pt x="106931" y="30979"/>
                  </a:lnTo>
                  <a:lnTo>
                    <a:pt x="95003" y="14856"/>
                  </a:lnTo>
                  <a:lnTo>
                    <a:pt x="77313" y="3986"/>
                  </a:lnTo>
                  <a:lnTo>
                    <a:pt x="556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197653" y="8836475"/>
              <a:ext cx="111760" cy="934719"/>
            </a:xfrm>
            <a:custGeom>
              <a:avLst/>
              <a:gdLst/>
              <a:ahLst/>
              <a:cxnLst/>
              <a:rect l="l" t="t" r="r" b="b"/>
              <a:pathLst>
                <a:path w="111759" h="934720">
                  <a:moveTo>
                    <a:pt x="55652" y="0"/>
                  </a:moveTo>
                  <a:lnTo>
                    <a:pt x="33991" y="3986"/>
                  </a:lnTo>
                  <a:lnTo>
                    <a:pt x="16301" y="14856"/>
                  </a:lnTo>
                  <a:lnTo>
                    <a:pt x="4374" y="30979"/>
                  </a:lnTo>
                  <a:lnTo>
                    <a:pt x="0" y="50720"/>
                  </a:lnTo>
                  <a:lnTo>
                    <a:pt x="0" y="883512"/>
                  </a:lnTo>
                  <a:lnTo>
                    <a:pt x="4374" y="903252"/>
                  </a:lnTo>
                  <a:lnTo>
                    <a:pt x="16301" y="919371"/>
                  </a:lnTo>
                  <a:lnTo>
                    <a:pt x="33991" y="930238"/>
                  </a:lnTo>
                  <a:lnTo>
                    <a:pt x="55652" y="934222"/>
                  </a:lnTo>
                  <a:lnTo>
                    <a:pt x="77313" y="930238"/>
                  </a:lnTo>
                  <a:lnTo>
                    <a:pt x="95003" y="919371"/>
                  </a:lnTo>
                  <a:lnTo>
                    <a:pt x="106931" y="903252"/>
                  </a:lnTo>
                  <a:lnTo>
                    <a:pt x="111305" y="883512"/>
                  </a:lnTo>
                  <a:lnTo>
                    <a:pt x="111305" y="50720"/>
                  </a:lnTo>
                  <a:lnTo>
                    <a:pt x="106931" y="30979"/>
                  </a:lnTo>
                  <a:lnTo>
                    <a:pt x="95003" y="14856"/>
                  </a:lnTo>
                  <a:lnTo>
                    <a:pt x="77313" y="3986"/>
                  </a:lnTo>
                  <a:lnTo>
                    <a:pt x="55652" y="0"/>
                  </a:lnTo>
                  <a:close/>
                </a:path>
              </a:pathLst>
            </a:custGeom>
            <a:solidFill>
              <a:srgbClr val="314E6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195857" y="2000947"/>
            <a:ext cx="3341590" cy="57324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19685" marR="3081" indent="-712368">
              <a:lnSpc>
                <a:spcPct val="101099"/>
              </a:lnSpc>
              <a:spcBef>
                <a:spcPts val="55"/>
              </a:spcBef>
              <a:tabLst>
                <a:tab pos="1365437" algn="l"/>
                <a:tab pos="2223360" algn="l"/>
              </a:tabLst>
            </a:pPr>
            <a:r>
              <a:rPr sz="1880" spc="243" dirty="0">
                <a:solidFill>
                  <a:srgbClr val="FFFFFF"/>
                </a:solidFill>
                <a:latin typeface="Helvetica"/>
                <a:cs typeface="Helvetica"/>
              </a:rPr>
              <a:t>Integrate	</a:t>
            </a:r>
            <a:r>
              <a:rPr sz="1880" spc="252" dirty="0">
                <a:solidFill>
                  <a:srgbClr val="FFFFFF"/>
                </a:solidFill>
                <a:latin typeface="Helvetica"/>
                <a:cs typeface="Helvetica"/>
              </a:rPr>
              <a:t>manufacturing  </a:t>
            </a:r>
            <a:r>
              <a:rPr sz="1880" spc="243" dirty="0">
                <a:solidFill>
                  <a:srgbClr val="FFFFFF"/>
                </a:solidFill>
                <a:latin typeface="Helvetica"/>
                <a:cs typeface="Helvetica"/>
              </a:rPr>
              <a:t>processes	</a:t>
            </a:r>
            <a:r>
              <a:rPr sz="1880" spc="240" dirty="0">
                <a:solidFill>
                  <a:srgbClr val="FFFFFF"/>
                </a:solidFill>
                <a:latin typeface="Helvetica"/>
                <a:cs typeface="Helvetica"/>
              </a:rPr>
              <a:t>digitally</a:t>
            </a:r>
            <a:r>
              <a:rPr sz="1880" spc="-258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sz="1880" dirty="0">
              <a:latin typeface="Helvetica"/>
              <a:cs typeface="Helvetic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24076" y="3102050"/>
            <a:ext cx="4341987" cy="588730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  <a:tabLst>
                <a:tab pos="1285344" algn="l"/>
                <a:tab pos="2300757" algn="l"/>
              </a:tabLst>
            </a:pPr>
            <a:r>
              <a:rPr sz="1880" spc="236" dirty="0">
                <a:solidFill>
                  <a:srgbClr val="314E64"/>
                </a:solidFill>
                <a:latin typeface="Helvetica"/>
                <a:cs typeface="Helvetica"/>
              </a:rPr>
              <a:t>Enhance	</a:t>
            </a:r>
            <a:r>
              <a:rPr sz="1880" spc="227" dirty="0">
                <a:solidFill>
                  <a:srgbClr val="314E64"/>
                </a:solidFill>
                <a:latin typeface="Helvetica"/>
                <a:cs typeface="Helvetica"/>
              </a:rPr>
              <a:t>people	</a:t>
            </a:r>
            <a:r>
              <a:rPr sz="1880" spc="248" dirty="0">
                <a:solidFill>
                  <a:srgbClr val="314E64"/>
                </a:solidFill>
                <a:latin typeface="Helvetica"/>
                <a:cs typeface="Helvetica"/>
              </a:rPr>
              <a:t>involvement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endParaRPr sz="1880" dirty="0">
              <a:latin typeface="Helvetica"/>
              <a:cs typeface="Helvetica"/>
            </a:endParaRPr>
          </a:p>
          <a:p>
            <a:pPr marL="7701">
              <a:spcBef>
                <a:spcPts val="24"/>
              </a:spcBef>
              <a:tabLst>
                <a:tab pos="595309" algn="l"/>
                <a:tab pos="2272263" algn="l"/>
              </a:tabLst>
            </a:pPr>
            <a:r>
              <a:rPr sz="1880" spc="185" dirty="0">
                <a:solidFill>
                  <a:srgbClr val="314E64"/>
                </a:solidFill>
                <a:latin typeface="Helvetica"/>
                <a:cs typeface="Helvetica"/>
              </a:rPr>
              <a:t>and	</a:t>
            </a:r>
            <a:r>
              <a:rPr sz="1880" spc="248" dirty="0">
                <a:solidFill>
                  <a:srgbClr val="314E64"/>
                </a:solidFill>
                <a:latin typeface="Helvetica"/>
                <a:cs typeface="Helvetica"/>
              </a:rPr>
              <a:t>transparent	</a:t>
            </a:r>
            <a:r>
              <a:rPr sz="1880" spc="252" dirty="0">
                <a:solidFill>
                  <a:srgbClr val="314E64"/>
                </a:solidFill>
                <a:latin typeface="Helvetica"/>
                <a:cs typeface="Helvetica"/>
              </a:rPr>
              <a:t>communication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endParaRPr sz="1880" dirty="0">
              <a:latin typeface="Helvetica"/>
              <a:cs typeface="Helvetic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01160" y="4213892"/>
            <a:ext cx="4134053" cy="588730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R="3081" algn="r">
              <a:spcBef>
                <a:spcPts val="79"/>
              </a:spcBef>
              <a:tabLst>
                <a:tab pos="1209101" algn="l"/>
                <a:tab pos="2236837" algn="l"/>
                <a:tab pos="3063184" algn="l"/>
              </a:tabLst>
            </a:pPr>
            <a:r>
              <a:rPr sz="1880" spc="273" dirty="0">
                <a:solidFill>
                  <a:srgbClr val="FFFFFF"/>
                </a:solidFill>
                <a:latin typeface="Helvetica"/>
                <a:cs typeface="Helvetica"/>
              </a:rPr>
              <a:t>Improv</a:t>
            </a:r>
            <a:r>
              <a:rPr sz="1880" spc="9" dirty="0">
                <a:solidFill>
                  <a:srgbClr val="FFFFFF"/>
                </a:solidFill>
                <a:latin typeface="Helvetica"/>
                <a:cs typeface="Helvetica"/>
              </a:rPr>
              <a:t>e</a:t>
            </a:r>
            <a:r>
              <a:rPr sz="1880" dirty="0">
                <a:solidFill>
                  <a:srgbClr val="FFFFFF"/>
                </a:solidFill>
                <a:latin typeface="Helvetica"/>
                <a:cs typeface="Helvetica"/>
              </a:rPr>
              <a:t>	</a:t>
            </a:r>
            <a:r>
              <a:rPr sz="1880" spc="273" dirty="0">
                <a:solidFill>
                  <a:srgbClr val="FFFFFF"/>
                </a:solidFill>
                <a:latin typeface="Helvetica"/>
                <a:cs typeface="Helvetica"/>
              </a:rPr>
              <a:t>peopl</a:t>
            </a:r>
            <a:r>
              <a:rPr sz="1880" spc="9" dirty="0">
                <a:solidFill>
                  <a:srgbClr val="FFFFFF"/>
                </a:solidFill>
                <a:latin typeface="Helvetica"/>
                <a:cs typeface="Helvetica"/>
              </a:rPr>
              <a:t>e</a:t>
            </a:r>
            <a:r>
              <a:rPr sz="1880" dirty="0">
                <a:solidFill>
                  <a:srgbClr val="FFFFFF"/>
                </a:solidFill>
                <a:latin typeface="Helvetica"/>
                <a:cs typeface="Helvetica"/>
              </a:rPr>
              <a:t>	</a:t>
            </a:r>
            <a:r>
              <a:rPr sz="1880" spc="270" dirty="0">
                <a:solidFill>
                  <a:srgbClr val="FFFFFF"/>
                </a:solidFill>
                <a:latin typeface="Helvetica"/>
                <a:cs typeface="Helvetica"/>
              </a:rPr>
              <a:t>skill</a:t>
            </a:r>
            <a:r>
              <a:rPr sz="1880" spc="9" dirty="0">
                <a:solidFill>
                  <a:srgbClr val="FFFFFF"/>
                </a:solidFill>
                <a:latin typeface="Helvetica"/>
                <a:cs typeface="Helvetica"/>
              </a:rPr>
              <a:t>s</a:t>
            </a:r>
            <a:r>
              <a:rPr sz="1880" dirty="0">
                <a:solidFill>
                  <a:srgbClr val="FFFFFF"/>
                </a:solidFill>
                <a:latin typeface="Helvetica"/>
                <a:cs typeface="Helvetica"/>
              </a:rPr>
              <a:t>	</a:t>
            </a:r>
            <a:r>
              <a:rPr sz="1880" spc="273" dirty="0">
                <a:solidFill>
                  <a:srgbClr val="FFFFFF"/>
                </a:solidFill>
                <a:latin typeface="Helvetica"/>
                <a:cs typeface="Helvetica"/>
              </a:rPr>
              <a:t>throug</a:t>
            </a:r>
            <a:r>
              <a:rPr sz="1880" spc="9" dirty="0">
                <a:solidFill>
                  <a:srgbClr val="FFFFFF"/>
                </a:solidFill>
                <a:latin typeface="Helvetica"/>
                <a:cs typeface="Helvetica"/>
              </a:rPr>
              <a:t>h</a:t>
            </a:r>
            <a:r>
              <a:rPr sz="1880" spc="-258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sz="1880" dirty="0">
              <a:latin typeface="Helvetica"/>
              <a:cs typeface="Helvetica"/>
            </a:endParaRPr>
          </a:p>
          <a:p>
            <a:pPr marR="3081" algn="r">
              <a:spcBef>
                <a:spcPts val="24"/>
              </a:spcBef>
              <a:tabLst>
                <a:tab pos="1175600" algn="l"/>
              </a:tabLst>
            </a:pPr>
            <a:r>
              <a:rPr sz="1880" spc="270" dirty="0">
                <a:solidFill>
                  <a:srgbClr val="FFFFFF"/>
                </a:solidFill>
                <a:latin typeface="Helvetica"/>
                <a:cs typeface="Helvetica"/>
              </a:rPr>
              <a:t>specifi</a:t>
            </a:r>
            <a:r>
              <a:rPr sz="1880" spc="9" dirty="0">
                <a:solidFill>
                  <a:srgbClr val="FFFFFF"/>
                </a:solidFill>
                <a:latin typeface="Helvetica"/>
                <a:cs typeface="Helvetica"/>
              </a:rPr>
              <a:t>c</a:t>
            </a:r>
            <a:r>
              <a:rPr sz="1880" dirty="0">
                <a:solidFill>
                  <a:srgbClr val="FFFFFF"/>
                </a:solidFill>
                <a:latin typeface="Helvetica"/>
                <a:cs typeface="Helvetica"/>
              </a:rPr>
              <a:t>	</a:t>
            </a:r>
            <a:r>
              <a:rPr sz="1880" spc="270" dirty="0">
                <a:solidFill>
                  <a:srgbClr val="FFFFFF"/>
                </a:solidFill>
                <a:latin typeface="Helvetica"/>
                <a:cs typeface="Helvetica"/>
              </a:rPr>
              <a:t>training</a:t>
            </a:r>
            <a:r>
              <a:rPr sz="1880" spc="9" dirty="0">
                <a:solidFill>
                  <a:srgbClr val="FFFFFF"/>
                </a:solidFill>
                <a:latin typeface="Helvetica"/>
                <a:cs typeface="Helvetica"/>
              </a:rPr>
              <a:t>s</a:t>
            </a:r>
            <a:r>
              <a:rPr sz="1880" spc="-258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sz="1880" dirty="0">
              <a:latin typeface="Helvetica"/>
              <a:cs typeface="Helvetic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24076" y="5321699"/>
            <a:ext cx="3797122" cy="57324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01099"/>
              </a:lnSpc>
              <a:spcBef>
                <a:spcPts val="55"/>
              </a:spcBef>
              <a:tabLst>
                <a:tab pos="303045" algn="l"/>
                <a:tab pos="1303827" algn="l"/>
                <a:tab pos="1504830" algn="l"/>
                <a:tab pos="2586860" algn="l"/>
              </a:tabLst>
            </a:pPr>
            <a:r>
              <a:rPr sz="1880" spc="3" dirty="0">
                <a:solidFill>
                  <a:srgbClr val="314E64"/>
                </a:solidFill>
                <a:latin typeface="Helvetica"/>
                <a:cs typeface="Helvetica"/>
              </a:rPr>
              <a:t>I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n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c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6" dirty="0">
                <a:solidFill>
                  <a:srgbClr val="314E64"/>
                </a:solidFill>
                <a:latin typeface="Helvetica"/>
                <a:cs typeface="Helvetica"/>
              </a:rPr>
              <a:t>r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e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a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s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e	p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>
                <a:solidFill>
                  <a:srgbClr val="314E64"/>
                </a:solidFill>
                <a:latin typeface="Helvetica"/>
                <a:cs typeface="Helvetica"/>
              </a:rPr>
              <a:t>l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a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n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n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3" dirty="0">
                <a:solidFill>
                  <a:srgbClr val="314E64"/>
                </a:solidFill>
                <a:latin typeface="Helvetica"/>
                <a:cs typeface="Helvetica"/>
              </a:rPr>
              <a:t>i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n</a:t>
            </a:r>
            <a:r>
              <a:rPr sz="1880" spc="-255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g	a</a:t>
            </a:r>
            <a:r>
              <a:rPr sz="1880" spc="-267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c</a:t>
            </a:r>
            <a:r>
              <a:rPr sz="1880" spc="-263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c</a:t>
            </a:r>
            <a:r>
              <a:rPr sz="1880" spc="-263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u</a:t>
            </a:r>
            <a:r>
              <a:rPr sz="1880" spc="-267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6" dirty="0">
                <a:solidFill>
                  <a:srgbClr val="314E64"/>
                </a:solidFill>
                <a:latin typeface="Helvetica"/>
                <a:cs typeface="Helvetica"/>
              </a:rPr>
              <a:t>r</a:t>
            </a:r>
            <a:r>
              <a:rPr sz="1880" spc="-263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a</a:t>
            </a:r>
            <a:r>
              <a:rPr sz="1880" spc="-263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c</a:t>
            </a:r>
            <a:r>
              <a:rPr sz="1880" spc="-267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1880" spc="9" dirty="0">
                <a:solidFill>
                  <a:srgbClr val="314E64"/>
                </a:solidFill>
                <a:latin typeface="Helvetica"/>
                <a:cs typeface="Helvetica"/>
              </a:rPr>
              <a:t>y  </a:t>
            </a:r>
            <a:r>
              <a:rPr sz="1880" spc="12" dirty="0">
                <a:solidFill>
                  <a:srgbClr val="314E64"/>
                </a:solidFill>
                <a:latin typeface="Helvetica"/>
                <a:cs typeface="Helvetica"/>
              </a:rPr>
              <a:t>&amp;	</a:t>
            </a:r>
            <a:r>
              <a:rPr sz="1880" spc="236" dirty="0">
                <a:solidFill>
                  <a:srgbClr val="314E64"/>
                </a:solidFill>
                <a:latin typeface="Helvetica"/>
                <a:cs typeface="Helvetica"/>
              </a:rPr>
              <a:t>delivery	</a:t>
            </a:r>
            <a:r>
              <a:rPr sz="1880" spc="246" dirty="0">
                <a:solidFill>
                  <a:srgbClr val="314E64"/>
                </a:solidFill>
                <a:latin typeface="Helvetica"/>
                <a:cs typeface="Helvetica"/>
              </a:rPr>
              <a:t>reliability</a:t>
            </a:r>
            <a:r>
              <a:rPr sz="1880" spc="-25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endParaRPr sz="1880" dirty="0">
              <a:latin typeface="Helvetica"/>
              <a:cs typeface="Helvetic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714625" y="886217"/>
            <a:ext cx="291108" cy="607325"/>
          </a:xfrm>
          <a:prstGeom prst="rect">
            <a:avLst/>
          </a:prstGeom>
        </p:spPr>
        <p:txBody>
          <a:bodyPr vert="horz" wrap="square" lIns="0" tIns="10012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79"/>
              </a:spcBef>
            </a:pPr>
            <a:r>
              <a:rPr sz="3881" b="1" spc="9" dirty="0">
                <a:solidFill>
                  <a:srgbClr val="314E64"/>
                </a:solidFill>
              </a:rPr>
              <a:t>1</a:t>
            </a:r>
            <a:endParaRPr sz="3881" dirty="0"/>
          </a:p>
        </p:txBody>
      </p:sp>
      <p:sp>
        <p:nvSpPr>
          <p:cNvPr id="18" name="object 18"/>
          <p:cNvSpPr txBox="1"/>
          <p:nvPr/>
        </p:nvSpPr>
        <p:spPr>
          <a:xfrm>
            <a:off x="10919662" y="1991380"/>
            <a:ext cx="291108" cy="60732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3881" b="1" spc="9" dirty="0">
                <a:solidFill>
                  <a:srgbClr val="FFFFFF"/>
                </a:solidFill>
                <a:latin typeface="Helvetica"/>
                <a:cs typeface="Helvetica"/>
              </a:rPr>
              <a:t>2</a:t>
            </a:r>
            <a:endParaRPr sz="3881" dirty="0">
              <a:latin typeface="Helvetica"/>
              <a:cs typeface="Helvetic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14625" y="3097852"/>
            <a:ext cx="291108" cy="60732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3881" b="1" spc="9" dirty="0">
                <a:solidFill>
                  <a:srgbClr val="314E64"/>
                </a:solidFill>
                <a:latin typeface="Helvetica"/>
                <a:cs typeface="Helvetica"/>
              </a:rPr>
              <a:t>3</a:t>
            </a:r>
            <a:endParaRPr sz="3881">
              <a:latin typeface="Helvetica"/>
              <a:cs typeface="Helvetic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915161" y="4204325"/>
            <a:ext cx="291108" cy="60732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3881" b="1" spc="9" dirty="0">
                <a:solidFill>
                  <a:srgbClr val="FFFFFF"/>
                </a:solidFill>
                <a:latin typeface="Helvetica"/>
                <a:cs typeface="Helvetica"/>
              </a:rPr>
              <a:t>4</a:t>
            </a:r>
            <a:endParaRPr sz="3881" dirty="0">
              <a:latin typeface="Helvetica"/>
              <a:cs typeface="Helvetic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14625" y="5310797"/>
            <a:ext cx="291108" cy="607325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3881" b="1" spc="9" dirty="0">
                <a:solidFill>
                  <a:srgbClr val="314E64"/>
                </a:solidFill>
                <a:latin typeface="Helvetica"/>
                <a:cs typeface="Helvetica"/>
              </a:rPr>
              <a:t>5</a:t>
            </a:r>
            <a:endParaRPr sz="3881">
              <a:latin typeface="Helvetica"/>
              <a:cs typeface="Helvetica"/>
            </a:endParaRP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FBE87060-9BDE-4A2B-99D8-B25C663EE91D}"/>
              </a:ext>
            </a:extLst>
          </p:cNvPr>
          <p:cNvSpPr txBox="1"/>
          <p:nvPr/>
        </p:nvSpPr>
        <p:spPr>
          <a:xfrm>
            <a:off x="435151" y="2761669"/>
            <a:ext cx="3892618" cy="1709274"/>
          </a:xfrm>
          <a:prstGeom prst="rect">
            <a:avLst/>
          </a:prstGeom>
        </p:spPr>
        <p:txBody>
          <a:bodyPr vert="horz" wrap="square" lIns="0" tIns="62380" rIns="0" bIns="0" rtlCol="0">
            <a:spAutoFit/>
          </a:bodyPr>
          <a:lstStyle/>
          <a:p>
            <a:pPr marL="7701" marR="3081">
              <a:lnSpc>
                <a:spcPts val="2462"/>
              </a:lnSpc>
              <a:spcBef>
                <a:spcPts val="491"/>
              </a:spcBef>
              <a:tabLst>
                <a:tab pos="391610" algn="l"/>
                <a:tab pos="601469" algn="l"/>
                <a:tab pos="977677" algn="l"/>
                <a:tab pos="1797864" algn="l"/>
                <a:tab pos="1919929" algn="l"/>
                <a:tab pos="2290746" algn="l"/>
                <a:tab pos="2919555" algn="l"/>
              </a:tabLst>
            </a:pPr>
            <a:endParaRPr lang="fr-BE" sz="2031" spc="39" dirty="0">
              <a:solidFill>
                <a:srgbClr val="314E64"/>
              </a:solidFill>
              <a:latin typeface="Helvetica"/>
              <a:cs typeface="Helvetica"/>
            </a:endParaRPr>
          </a:p>
          <a:p>
            <a:pPr marL="7701" marR="3081">
              <a:lnSpc>
                <a:spcPts val="2462"/>
              </a:lnSpc>
              <a:spcBef>
                <a:spcPts val="491"/>
              </a:spcBef>
              <a:tabLst>
                <a:tab pos="391610" algn="l"/>
                <a:tab pos="601469" algn="l"/>
                <a:tab pos="977677" algn="l"/>
                <a:tab pos="1797864" algn="l"/>
                <a:tab pos="1919929" algn="l"/>
                <a:tab pos="2290746" algn="l"/>
                <a:tab pos="2919555" algn="l"/>
              </a:tabLst>
            </a:pPr>
            <a:r>
              <a:rPr sz="2031" spc="39" dirty="0">
                <a:solidFill>
                  <a:srgbClr val="314E64"/>
                </a:solidFill>
                <a:latin typeface="Helvetica"/>
                <a:cs typeface="Helvetica"/>
              </a:rPr>
              <a:t>To</a:t>
            </a:r>
            <a:r>
              <a:rPr sz="2031" spc="-27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p</a:t>
            </a:r>
            <a:r>
              <a:rPr sz="2031" spc="-276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01" spc="-3" dirty="0">
                <a:solidFill>
                  <a:srgbClr val="314E64"/>
                </a:solidFill>
                <a:latin typeface="Helvetica"/>
                <a:cs typeface="Helvetica"/>
              </a:rPr>
              <a:t>-</a:t>
            </a:r>
            <a:r>
              <a:rPr sz="2001" spc="-27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395" b="1" dirty="0">
                <a:solidFill>
                  <a:srgbClr val="314E64"/>
                </a:solidFill>
                <a:latin typeface="Helvetica"/>
                <a:cs typeface="Helvetica"/>
              </a:rPr>
              <a:t>5	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a</a:t>
            </a:r>
            <a:r>
              <a:rPr sz="2031" spc="-27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6" dirty="0">
                <a:solidFill>
                  <a:srgbClr val="314E64"/>
                </a:solidFill>
                <a:latin typeface="Helvetica"/>
                <a:cs typeface="Helvetica"/>
              </a:rPr>
              <a:t>r</a:t>
            </a:r>
            <a:r>
              <a:rPr sz="2031" spc="-276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e</a:t>
            </a:r>
            <a:r>
              <a:rPr sz="2031" spc="-27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a</a:t>
            </a:r>
            <a:r>
              <a:rPr sz="2031" spc="-27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s		</a:t>
            </a:r>
            <a:r>
              <a:rPr sz="2031" spc="12" dirty="0">
                <a:solidFill>
                  <a:srgbClr val="314E64"/>
                </a:solidFill>
                <a:latin typeface="Helvetica"/>
                <a:cs typeface="Helvetica"/>
              </a:rPr>
              <a:t>w</a:t>
            </a:r>
            <a:r>
              <a:rPr sz="2031" spc="-27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h</a:t>
            </a:r>
            <a:r>
              <a:rPr sz="2031" spc="-276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e</a:t>
            </a:r>
            <a:r>
              <a:rPr sz="2031" spc="-27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6" dirty="0">
                <a:solidFill>
                  <a:srgbClr val="314E64"/>
                </a:solidFill>
                <a:latin typeface="Helvetica"/>
                <a:cs typeface="Helvetica"/>
              </a:rPr>
              <a:t>r</a:t>
            </a:r>
            <a:r>
              <a:rPr sz="2031" spc="-276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e	</a:t>
            </a:r>
            <a:r>
              <a:rPr sz="2031" spc="12" dirty="0">
                <a:solidFill>
                  <a:srgbClr val="314E64"/>
                </a:solidFill>
                <a:latin typeface="Helvetica"/>
                <a:cs typeface="Helvetica"/>
              </a:rPr>
              <a:t>S</a:t>
            </a:r>
            <a:r>
              <a:rPr sz="2031" spc="-291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15" dirty="0">
                <a:solidFill>
                  <a:srgbClr val="314E64"/>
                </a:solidFill>
                <a:latin typeface="Helvetica"/>
                <a:cs typeface="Helvetica"/>
              </a:rPr>
              <a:t>M</a:t>
            </a:r>
            <a:r>
              <a:rPr sz="2031" spc="-28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12" dirty="0">
                <a:solidFill>
                  <a:srgbClr val="314E64"/>
                </a:solidFill>
                <a:latin typeface="Helvetica"/>
                <a:cs typeface="Helvetica"/>
              </a:rPr>
              <a:t>E</a:t>
            </a:r>
            <a:r>
              <a:rPr sz="2031" spc="-28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67" dirty="0">
                <a:solidFill>
                  <a:srgbClr val="314E64"/>
                </a:solidFill>
                <a:latin typeface="Helvetica"/>
                <a:cs typeface="Helvetica"/>
              </a:rPr>
              <a:t>'</a:t>
            </a:r>
            <a:r>
              <a:rPr sz="2031" spc="-324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r>
              <a:rPr sz="2031" spc="9" dirty="0">
                <a:solidFill>
                  <a:srgbClr val="314E64"/>
                </a:solidFill>
                <a:latin typeface="Helvetica"/>
                <a:cs typeface="Helvetica"/>
              </a:rPr>
              <a:t>s  </a:t>
            </a:r>
            <a:r>
              <a:rPr sz="2031" spc="197" dirty="0">
                <a:solidFill>
                  <a:srgbClr val="314E64"/>
                </a:solidFill>
                <a:latin typeface="Helvetica"/>
                <a:cs typeface="Helvetica"/>
              </a:rPr>
              <a:t>are	</a:t>
            </a:r>
            <a:r>
              <a:rPr sz="2031" spc="263" dirty="0">
                <a:solidFill>
                  <a:srgbClr val="314E64"/>
                </a:solidFill>
                <a:latin typeface="Helvetica"/>
                <a:cs typeface="Helvetica"/>
              </a:rPr>
              <a:t>requesting	assistance  </a:t>
            </a:r>
            <a:r>
              <a:rPr sz="2031" spc="149" dirty="0">
                <a:solidFill>
                  <a:srgbClr val="314E64"/>
                </a:solidFill>
                <a:latin typeface="Helvetica"/>
                <a:cs typeface="Helvetica"/>
              </a:rPr>
              <a:t>in	</a:t>
            </a:r>
            <a:r>
              <a:rPr sz="2031" spc="261" dirty="0">
                <a:solidFill>
                  <a:srgbClr val="314E64"/>
                </a:solidFill>
                <a:latin typeface="Helvetica"/>
                <a:cs typeface="Helvetica"/>
              </a:rPr>
              <a:t>realizing	</a:t>
            </a:r>
            <a:r>
              <a:rPr sz="2031" spc="270" dirty="0">
                <a:solidFill>
                  <a:srgbClr val="314E64"/>
                </a:solidFill>
                <a:latin typeface="Helvetica"/>
                <a:cs typeface="Helvetica"/>
              </a:rPr>
              <a:t>breakthrough  performance:</a:t>
            </a:r>
            <a:r>
              <a:rPr sz="2031" spc="-278" dirty="0">
                <a:solidFill>
                  <a:srgbClr val="314E64"/>
                </a:solidFill>
                <a:latin typeface="Helvetica"/>
                <a:cs typeface="Helvetica"/>
              </a:rPr>
              <a:t> </a:t>
            </a:r>
            <a:endParaRPr sz="203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801774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4739760" cy="6857615"/>
          </a:xfrm>
          <a:custGeom>
            <a:avLst/>
            <a:gdLst/>
            <a:ahLst/>
            <a:cxnLst/>
            <a:rect l="l" t="t" r="r" b="b"/>
            <a:pathLst>
              <a:path w="7816215" h="11308715">
                <a:moveTo>
                  <a:pt x="7816055" y="0"/>
                </a:moveTo>
                <a:lnTo>
                  <a:pt x="0" y="0"/>
                </a:lnTo>
                <a:lnTo>
                  <a:pt x="0" y="11308556"/>
                </a:lnTo>
                <a:lnTo>
                  <a:pt x="7816055" y="11308556"/>
                </a:lnTo>
                <a:lnTo>
                  <a:pt x="7816055" y="0"/>
                </a:lnTo>
                <a:close/>
              </a:path>
            </a:pathLst>
          </a:custGeom>
          <a:solidFill>
            <a:srgbClr val="D7E7E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 txBox="1"/>
          <p:nvPr/>
        </p:nvSpPr>
        <p:spPr>
          <a:xfrm>
            <a:off x="974977" y="2842460"/>
            <a:ext cx="3892618" cy="828263"/>
          </a:xfrm>
          <a:prstGeom prst="rect">
            <a:avLst/>
          </a:prstGeom>
        </p:spPr>
        <p:txBody>
          <a:bodyPr vert="horz" wrap="square" lIns="0" tIns="62380" rIns="0" bIns="0" rtlCol="0">
            <a:spAutoFit/>
          </a:bodyPr>
          <a:lstStyle/>
          <a:p>
            <a:pPr marL="7701" marR="3081">
              <a:lnSpc>
                <a:spcPts val="2462"/>
              </a:lnSpc>
              <a:spcBef>
                <a:spcPts val="491"/>
              </a:spcBef>
              <a:tabLst>
                <a:tab pos="391610" algn="l"/>
                <a:tab pos="601469" algn="l"/>
                <a:tab pos="977677" algn="l"/>
                <a:tab pos="1797864" algn="l"/>
                <a:tab pos="1919929" algn="l"/>
                <a:tab pos="2290746" algn="l"/>
                <a:tab pos="2919555" algn="l"/>
              </a:tabLst>
            </a:pPr>
            <a:endParaRPr lang="fr-BE" sz="4800" b="1" spc="39" dirty="0">
              <a:solidFill>
                <a:srgbClr val="2C4D66"/>
              </a:solidFill>
              <a:latin typeface="Helvetica"/>
              <a:cs typeface="Helvetica"/>
            </a:endParaRPr>
          </a:p>
          <a:p>
            <a:pPr marL="7701" marR="3081">
              <a:lnSpc>
                <a:spcPts val="2462"/>
              </a:lnSpc>
              <a:spcBef>
                <a:spcPts val="491"/>
              </a:spcBef>
              <a:tabLst>
                <a:tab pos="391610" algn="l"/>
                <a:tab pos="601469" algn="l"/>
                <a:tab pos="977677" algn="l"/>
                <a:tab pos="1797864" algn="l"/>
                <a:tab pos="1919929" algn="l"/>
                <a:tab pos="2290746" algn="l"/>
                <a:tab pos="2919555" algn="l"/>
              </a:tabLst>
            </a:pPr>
            <a:r>
              <a:rPr lang="fr-BE" sz="4800" b="1" spc="39" dirty="0">
                <a:solidFill>
                  <a:srgbClr val="2C4D66"/>
                </a:solidFill>
                <a:latin typeface="Helvetica"/>
                <a:cs typeface="Helvetica"/>
              </a:rPr>
              <a:t>ADMA+</a:t>
            </a:r>
            <a:endParaRPr sz="4800" b="1" dirty="0">
              <a:solidFill>
                <a:srgbClr val="2C4D66"/>
              </a:solidFill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40098" y="0"/>
            <a:ext cx="7451469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E36246-33C5-41AA-893D-6E52EE8DB63A}"/>
              </a:ext>
            </a:extLst>
          </p:cNvPr>
          <p:cNvSpPr txBox="1"/>
          <p:nvPr/>
        </p:nvSpPr>
        <p:spPr>
          <a:xfrm>
            <a:off x="5214340" y="580538"/>
            <a:ext cx="65819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C4D66"/>
                </a:solidFill>
                <a:latin typeface="Helvetica" panose="020B0403020202020204" pitchFamily="34" charset="0"/>
                <a:ea typeface="+mj-ea"/>
                <a:cs typeface="+mj-cs"/>
              </a:rPr>
              <a:t>An open network of validated service &amp; training providers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C4D66"/>
              </a:solidFill>
              <a:latin typeface="Helvetica" panose="020B0403020202020204" pitchFamily="34" charset="0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C4D66"/>
                </a:solidFill>
                <a:latin typeface="Helvetica" panose="020B0403020202020204" pitchFamily="34" charset="0"/>
                <a:ea typeface="+mj-ea"/>
                <a:cs typeface="+mj-cs"/>
              </a:rPr>
              <a:t>A holistic methodology incorporating the skills and training dimension to the ADMA methodology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C4D66"/>
              </a:solidFill>
              <a:latin typeface="Helvetica" panose="020B0403020202020204" pitchFamily="34" charset="0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C4D66"/>
                </a:solidFill>
                <a:latin typeface="Helvetica" panose="020B0403020202020204" pitchFamily="34" charset="0"/>
                <a:ea typeface="+mj-ea"/>
                <a:cs typeface="+mj-cs"/>
              </a:rPr>
              <a:t>An SME-oriented process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C4D66"/>
                </a:solidFill>
                <a:latin typeface="Helvetica" panose="020B0403020202020204" pitchFamily="34" charset="0"/>
                <a:ea typeface="+mj-ea"/>
                <a:cs typeface="+mj-cs"/>
              </a:rPr>
              <a:t>following the same steps defined in the ADMA approach: advisors + coaches + training providers (new role!)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C4D66"/>
                </a:solidFill>
                <a:latin typeface="Helvetica" panose="020B0403020202020204" pitchFamily="34" charset="0"/>
                <a:ea typeface="+mj-ea"/>
                <a:cs typeface="+mj-cs"/>
              </a:rPr>
              <a:t>offering a flexible system based on vouchers [4M Euro]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BE" sz="2800" dirty="0">
              <a:solidFill>
                <a:srgbClr val="2C4D66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3B6887-EC43-4E4D-94DF-4E28AD0E9681}"/>
              </a:ext>
            </a:extLst>
          </p:cNvPr>
          <p:cNvSpPr/>
          <p:nvPr/>
        </p:nvSpPr>
        <p:spPr>
          <a:xfrm>
            <a:off x="5204345" y="641693"/>
            <a:ext cx="3559945" cy="593064"/>
          </a:xfrm>
          <a:prstGeom prst="roundRect">
            <a:avLst/>
          </a:prstGeom>
          <a:solidFill>
            <a:srgbClr val="CFE9F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295E89"/>
                </a:solidFill>
              </a:rPr>
              <a:t>ADMA+ Methodology</a:t>
            </a:r>
            <a:endParaRPr lang="en-BE" sz="2400" dirty="0">
              <a:solidFill>
                <a:srgbClr val="295E89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73F4B9-BC73-41B9-AF3F-F2C3CABA076A}"/>
              </a:ext>
            </a:extLst>
          </p:cNvPr>
          <p:cNvSpPr/>
          <p:nvPr/>
        </p:nvSpPr>
        <p:spPr>
          <a:xfrm>
            <a:off x="3125492" y="1734059"/>
            <a:ext cx="3559945" cy="611979"/>
          </a:xfrm>
          <a:prstGeom prst="roundRect">
            <a:avLst/>
          </a:prstGeom>
          <a:solidFill>
            <a:srgbClr val="68A8B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ADMA+ Assistance Framework</a:t>
            </a:r>
            <a:endParaRPr lang="en-BE" sz="16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E2A007-CEDF-485B-A922-E3EA34B30DDA}"/>
              </a:ext>
            </a:extLst>
          </p:cNvPr>
          <p:cNvSpPr/>
          <p:nvPr/>
        </p:nvSpPr>
        <p:spPr>
          <a:xfrm>
            <a:off x="7283200" y="1734059"/>
            <a:ext cx="3559945" cy="611979"/>
          </a:xfrm>
          <a:prstGeom prst="roundRect">
            <a:avLst/>
          </a:prstGeom>
          <a:solidFill>
            <a:srgbClr val="68A8BC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ADMA+ Training </a:t>
            </a:r>
            <a:r>
              <a:rPr lang="en-US" sz="1600" dirty="0" err="1"/>
              <a:t>Programme</a:t>
            </a:r>
            <a:r>
              <a:rPr lang="en-US" sz="1600" dirty="0"/>
              <a:t> Framework</a:t>
            </a:r>
            <a:endParaRPr lang="en-BE" sz="1600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B10CBB35-25B4-4222-8E54-9CB1B99300E1}"/>
              </a:ext>
            </a:extLst>
          </p:cNvPr>
          <p:cNvSpPr/>
          <p:nvPr/>
        </p:nvSpPr>
        <p:spPr>
          <a:xfrm rot="5400000">
            <a:off x="6678037" y="-1586189"/>
            <a:ext cx="612559" cy="8380521"/>
          </a:xfrm>
          <a:prstGeom prst="rightBrace">
            <a:avLst/>
          </a:prstGeom>
          <a:ln>
            <a:solidFill>
              <a:srgbClr val="E9E9E9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 sz="16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FF121B-04C5-44C7-A210-C7F4019FB3B2}"/>
              </a:ext>
            </a:extLst>
          </p:cNvPr>
          <p:cNvSpPr/>
          <p:nvPr/>
        </p:nvSpPr>
        <p:spPr>
          <a:xfrm>
            <a:off x="2635748" y="3116745"/>
            <a:ext cx="8957569" cy="1114160"/>
          </a:xfrm>
          <a:prstGeom prst="roundRect">
            <a:avLst/>
          </a:prstGeom>
          <a:solidFill>
            <a:srgbClr val="E9E9E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OPEN NETWORK: Catalogue of validated ADMA+ Service providers</a:t>
            </a:r>
          </a:p>
          <a:p>
            <a:pPr algn="ctr"/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BE" sz="1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8B82DD-2D3C-4BD9-89D9-DC39C626EF5A}"/>
              </a:ext>
            </a:extLst>
          </p:cNvPr>
          <p:cNvSpPr/>
          <p:nvPr/>
        </p:nvSpPr>
        <p:spPr>
          <a:xfrm>
            <a:off x="3017469" y="3651228"/>
            <a:ext cx="2633709" cy="400298"/>
          </a:xfrm>
          <a:prstGeom prst="roundRect">
            <a:avLst/>
          </a:prstGeom>
          <a:solidFill>
            <a:srgbClr val="295E89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ADMA+ Advisors</a:t>
            </a:r>
            <a:endParaRPr lang="en-BE" sz="1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805F13-D57D-4A89-AB4A-21A247E24FBC}"/>
              </a:ext>
            </a:extLst>
          </p:cNvPr>
          <p:cNvSpPr/>
          <p:nvPr/>
        </p:nvSpPr>
        <p:spPr>
          <a:xfrm>
            <a:off x="5882006" y="3651228"/>
            <a:ext cx="2633709" cy="400298"/>
          </a:xfrm>
          <a:prstGeom prst="roundRect">
            <a:avLst/>
          </a:prstGeom>
          <a:solidFill>
            <a:srgbClr val="295E8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ADMA+ Coaches</a:t>
            </a:r>
            <a:endParaRPr lang="en-BE" sz="16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1B615A-5F11-427F-91D1-44A0087279DD}"/>
              </a:ext>
            </a:extLst>
          </p:cNvPr>
          <p:cNvSpPr/>
          <p:nvPr/>
        </p:nvSpPr>
        <p:spPr>
          <a:xfrm>
            <a:off x="8746543" y="3651228"/>
            <a:ext cx="2633709" cy="400298"/>
          </a:xfrm>
          <a:prstGeom prst="roundRect">
            <a:avLst/>
          </a:prstGeom>
          <a:solidFill>
            <a:srgbClr val="295E8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ADMA+ Training providers</a:t>
            </a:r>
            <a:endParaRPr lang="en-BE" sz="1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59971C-45AE-4794-8A91-FEC40D670D0C}"/>
              </a:ext>
            </a:extLst>
          </p:cNvPr>
          <p:cNvCxnSpPr>
            <a:cxnSpLocks/>
          </p:cNvCxnSpPr>
          <p:nvPr/>
        </p:nvCxnSpPr>
        <p:spPr>
          <a:xfrm>
            <a:off x="6973950" y="1234757"/>
            <a:ext cx="0" cy="805288"/>
          </a:xfrm>
          <a:prstGeom prst="line">
            <a:avLst/>
          </a:prstGeom>
          <a:ln w="38100">
            <a:solidFill>
              <a:srgbClr val="E9E9E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8D581A-1A47-4816-9F2B-0FE813C1AA7A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6685437" y="2040049"/>
            <a:ext cx="597763" cy="0"/>
          </a:xfrm>
          <a:prstGeom prst="line">
            <a:avLst/>
          </a:prstGeom>
          <a:ln w="38100">
            <a:solidFill>
              <a:srgbClr val="E9E9E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9CAAA84-9A4A-472B-9347-CD4E7FB732C6}"/>
              </a:ext>
            </a:extLst>
          </p:cNvPr>
          <p:cNvSpPr/>
          <p:nvPr/>
        </p:nvSpPr>
        <p:spPr>
          <a:xfrm>
            <a:off x="2392537" y="5076874"/>
            <a:ext cx="9477375" cy="532660"/>
          </a:xfrm>
          <a:prstGeom prst="roundRect">
            <a:avLst/>
          </a:prstGeom>
          <a:solidFill>
            <a:srgbClr val="E7EDE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Manufacturing SMEs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BE" sz="1600" dirty="0">
              <a:solidFill>
                <a:schemeClr val="bg1"/>
              </a:solidFill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8CD9FD49-9254-42FE-B73A-C1D8DEF16BDB}"/>
              </a:ext>
            </a:extLst>
          </p:cNvPr>
          <p:cNvSpPr/>
          <p:nvPr/>
        </p:nvSpPr>
        <p:spPr>
          <a:xfrm>
            <a:off x="4170086" y="4429729"/>
            <a:ext cx="328474" cy="503819"/>
          </a:xfrm>
          <a:prstGeom prst="downArrow">
            <a:avLst/>
          </a:prstGeom>
          <a:solidFill>
            <a:srgbClr val="CFE9F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15C977DF-69EF-4226-86DA-527EC4406968}"/>
              </a:ext>
            </a:extLst>
          </p:cNvPr>
          <p:cNvSpPr/>
          <p:nvPr/>
        </p:nvSpPr>
        <p:spPr>
          <a:xfrm>
            <a:off x="6929551" y="4429728"/>
            <a:ext cx="328474" cy="503819"/>
          </a:xfrm>
          <a:prstGeom prst="downArrow">
            <a:avLst/>
          </a:prstGeom>
          <a:solidFill>
            <a:srgbClr val="CFE9F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ADC25700-4F6A-42B0-9DF3-CEEE48179255}"/>
              </a:ext>
            </a:extLst>
          </p:cNvPr>
          <p:cNvSpPr/>
          <p:nvPr/>
        </p:nvSpPr>
        <p:spPr>
          <a:xfrm>
            <a:off x="9902142" y="4421074"/>
            <a:ext cx="328474" cy="503819"/>
          </a:xfrm>
          <a:prstGeom prst="downArrow">
            <a:avLst/>
          </a:prstGeom>
          <a:solidFill>
            <a:srgbClr val="CFE9F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5406812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18AF29C-E24D-4C3B-9075-E79565E9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Thank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for </a:t>
            </a:r>
            <a:r>
              <a:rPr lang="fr-BE" dirty="0" err="1"/>
              <a:t>your</a:t>
            </a:r>
            <a:r>
              <a:rPr lang="fr-BE" dirty="0"/>
              <a:t> attention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1684C6-DF77-4BA5-856C-9B0EAF40F1E4}"/>
              </a:ext>
            </a:extLst>
          </p:cNvPr>
          <p:cNvSpPr txBox="1"/>
          <p:nvPr/>
        </p:nvSpPr>
        <p:spPr>
          <a:xfrm>
            <a:off x="531629" y="5911702"/>
            <a:ext cx="48590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Paul Peeters</a:t>
            </a:r>
          </a:p>
          <a:p>
            <a:r>
              <a:rPr lang="nl-BE" dirty="0">
                <a:solidFill>
                  <a:schemeClr val="bg1"/>
                </a:solidFill>
              </a:rPr>
              <a:t>Sr. Expert Advanced Manufacturing</a:t>
            </a:r>
          </a:p>
          <a:p>
            <a:r>
              <a:rPr lang="nl-BE" dirty="0">
                <a:solidFill>
                  <a:schemeClr val="bg1"/>
                </a:solidFill>
                <a:hlinkClick r:id="rId2"/>
              </a:rPr>
              <a:t>www.agoria.be</a:t>
            </a:r>
            <a:r>
              <a:rPr lang="nl-BE" dirty="0">
                <a:solidFill>
                  <a:schemeClr val="bg1"/>
                </a:solidFill>
              </a:rPr>
              <a:t>          </a:t>
            </a:r>
            <a:r>
              <a:rPr lang="nl-BE" dirty="0">
                <a:solidFill>
                  <a:schemeClr val="bg1"/>
                </a:solidFill>
                <a:hlinkClick r:id="rId3"/>
              </a:rPr>
              <a:t>www.adma.ec</a:t>
            </a:r>
            <a:r>
              <a:rPr lang="nl-BE" dirty="0">
                <a:solidFill>
                  <a:schemeClr val="bg1"/>
                </a:solidFill>
              </a:rPr>
              <a:t> </a:t>
            </a:r>
          </a:p>
          <a:p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519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297A-BCB1-4008-89F4-FB7630F3B8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886" y="275131"/>
            <a:ext cx="10972800" cy="595312"/>
          </a:xfrm>
        </p:spPr>
        <p:txBody>
          <a:bodyPr>
            <a:normAutofit/>
          </a:bodyPr>
          <a:lstStyle/>
          <a:p>
            <a:r>
              <a:rPr lang="en-US" sz="3200" dirty="0"/>
              <a:t>Factory of the Future : what’s in a name?</a:t>
            </a:r>
            <a:endParaRPr lang="LID4096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E37FC3-C1DF-4ED8-9731-B2B2B114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11" y="1143609"/>
            <a:ext cx="9075415" cy="53147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8A7703-3D93-4BD8-BC26-1D7FC9B14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911" y="1143609"/>
            <a:ext cx="2176408" cy="12132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36D2B5-671E-4421-BC90-B4AFC21C18E8}"/>
              </a:ext>
            </a:extLst>
          </p:cNvPr>
          <p:cNvSpPr/>
          <p:nvPr/>
        </p:nvSpPr>
        <p:spPr>
          <a:xfrm>
            <a:off x="4500439" y="1881318"/>
            <a:ext cx="698348" cy="66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356490-09B8-4DC2-AD89-9BCA47275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604" y="3080163"/>
            <a:ext cx="2790826" cy="186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21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3132F09F-D0DF-47D0-9B4B-A240151D74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8963" y="1369786"/>
            <a:ext cx="4813300" cy="3787775"/>
          </a:xfrm>
        </p:spPr>
        <p:txBody>
          <a:bodyPr/>
          <a:lstStyle/>
          <a:p>
            <a:r>
              <a:rPr lang="nl-BE" sz="4000" dirty="0" err="1">
                <a:latin typeface="Montserrat" pitchFamily="2" charset="0"/>
                <a:ea typeface="Helvetica" charset="0"/>
                <a:cs typeface="Helvetica" charset="0"/>
              </a:rPr>
              <a:t>Factories</a:t>
            </a:r>
            <a:r>
              <a:rPr lang="nl-BE" sz="4000" dirty="0">
                <a:latin typeface="Montserrat" pitchFamily="2" charset="0"/>
                <a:ea typeface="Helvetica" charset="0"/>
                <a:cs typeface="Helvetica" charset="0"/>
              </a:rPr>
              <a:t> </a:t>
            </a:r>
            <a:br>
              <a:rPr lang="nl-BE" sz="4000" dirty="0">
                <a:latin typeface="Montserrat" pitchFamily="2" charset="0"/>
                <a:ea typeface="Helvetica" charset="0"/>
                <a:cs typeface="Helvetica" charset="0"/>
              </a:rPr>
            </a:br>
            <a:r>
              <a:rPr lang="nl-BE" sz="4000" dirty="0">
                <a:latin typeface="Montserrat" pitchFamily="2" charset="0"/>
                <a:ea typeface="Helvetica" charset="0"/>
                <a:cs typeface="Helvetica" charset="0"/>
              </a:rPr>
              <a:t>of </a:t>
            </a:r>
            <a:r>
              <a:rPr lang="nl-BE" sz="4000" dirty="0" err="1">
                <a:latin typeface="Montserrat" pitchFamily="2" charset="0"/>
                <a:ea typeface="Helvetica" charset="0"/>
                <a:cs typeface="Helvetica" charset="0"/>
              </a:rPr>
              <a:t>the</a:t>
            </a:r>
            <a:r>
              <a:rPr lang="nl-BE" sz="4000" dirty="0">
                <a:latin typeface="Montserrat" pitchFamily="2" charset="0"/>
                <a:ea typeface="Helvetica" charset="0"/>
                <a:cs typeface="Helvetica" charset="0"/>
              </a:rPr>
              <a:t> </a:t>
            </a:r>
            <a:r>
              <a:rPr lang="nl-BE" sz="4000" dirty="0" err="1">
                <a:latin typeface="Montserrat" pitchFamily="2" charset="0"/>
                <a:ea typeface="Helvetica" charset="0"/>
                <a:cs typeface="Helvetica" charset="0"/>
              </a:rPr>
              <a:t>Future</a:t>
            </a:r>
            <a:r>
              <a:rPr lang="nl-BE" sz="4000" dirty="0">
                <a:latin typeface="Montserrat" pitchFamily="2" charset="0"/>
                <a:ea typeface="Helvetica" charset="0"/>
                <a:cs typeface="Helvetica" charset="0"/>
              </a:rPr>
              <a:t> </a:t>
            </a:r>
            <a:br>
              <a:rPr lang="nl-BE" sz="4000" dirty="0">
                <a:latin typeface="Montserrat" pitchFamily="2" charset="0"/>
                <a:ea typeface="Helvetica" charset="0"/>
                <a:cs typeface="Helvetica" charset="0"/>
              </a:rPr>
            </a:br>
            <a:r>
              <a:rPr lang="nl-BE" sz="4000" dirty="0">
                <a:latin typeface="Montserrat" pitchFamily="2" charset="0"/>
                <a:ea typeface="Helvetica" charset="0"/>
                <a:cs typeface="Helvetica" charset="0"/>
              </a:rPr>
              <a:t>target </a:t>
            </a:r>
            <a:r>
              <a:rPr lang="nl-BE" sz="4000" dirty="0">
                <a:latin typeface="Montserrat" pitchFamily="2" charset="0"/>
                <a:cs typeface="Helvetica" charset="0"/>
              </a:rPr>
              <a:t>real</a:t>
            </a:r>
            <a:r>
              <a:rPr lang="nl-BE" sz="4000" dirty="0">
                <a:solidFill>
                  <a:srgbClr val="0070C0"/>
                </a:solidFill>
                <a:latin typeface="Montserrat" pitchFamily="2" charset="0"/>
                <a:ea typeface="Helvetica" charset="0"/>
                <a:cs typeface="Helvetica" charset="0"/>
              </a:rPr>
              <a:t> </a:t>
            </a:r>
            <a:br>
              <a:rPr lang="nl-BE" sz="4000" dirty="0">
                <a:solidFill>
                  <a:srgbClr val="0070C0"/>
                </a:solidFill>
                <a:latin typeface="Montserrat" pitchFamily="2" charset="0"/>
                <a:ea typeface="Helvetica" charset="0"/>
                <a:cs typeface="Helvetica" charset="0"/>
              </a:rPr>
            </a:br>
            <a:r>
              <a:rPr lang="nl-BE" sz="4000" dirty="0">
                <a:solidFill>
                  <a:srgbClr val="0070C0"/>
                </a:solidFill>
                <a:latin typeface="Montserrat" pitchFamily="2" charset="0"/>
                <a:ea typeface="Helvetica" charset="0"/>
                <a:cs typeface="Helvetica" charset="0"/>
              </a:rPr>
              <a:t>step change </a:t>
            </a:r>
            <a:r>
              <a:rPr lang="nl-BE" sz="4000" dirty="0" err="1">
                <a:latin typeface="Montserrat" pitchFamily="2" charset="0"/>
                <a:cs typeface="Helvetica" charset="0"/>
              </a:rPr>
              <a:t>implementations</a:t>
            </a:r>
            <a:endParaRPr lang="x-none" sz="4000" dirty="0">
              <a:latin typeface="Montserrat" pitchFamily="2" charset="0"/>
              <a:cs typeface="Helvetica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4B1CBDF-D98C-4052-9265-26603038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7123" y="7004512"/>
            <a:ext cx="2743200" cy="276999"/>
          </a:xfrm>
          <a:prstGeom prst="rect">
            <a:avLst/>
          </a:prstGeom>
        </p:spPr>
        <p:txBody>
          <a:bodyPr/>
          <a:lstStyle/>
          <a:p>
            <a:fld id="{FE630DB0-ECE9-49D6-B8C6-CA7A9FB8F565}" type="slidenum">
              <a:rPr lang="nl-BE" smtClean="0"/>
              <a:pPr/>
              <a:t>3</a:t>
            </a:fld>
            <a:endParaRPr lang="nl-BE" dirty="0"/>
          </a:p>
        </p:txBody>
      </p:sp>
      <p:grpSp>
        <p:nvGrpSpPr>
          <p:cNvPr id="4" name="Group 22">
            <a:extLst>
              <a:ext uri="{FF2B5EF4-FFF2-40B4-BE49-F238E27FC236}">
                <a16:creationId xmlns:a16="http://schemas.microsoft.com/office/drawing/2014/main" id="{CBB4E633-04DE-48CB-AAF2-646604939840}"/>
              </a:ext>
            </a:extLst>
          </p:cNvPr>
          <p:cNvGrpSpPr/>
          <p:nvPr/>
        </p:nvGrpSpPr>
        <p:grpSpPr>
          <a:xfrm>
            <a:off x="7636811" y="4878520"/>
            <a:ext cx="4482153" cy="1575255"/>
            <a:chOff x="7089996" y="4453218"/>
            <a:chExt cx="4482153" cy="1575255"/>
          </a:xfrm>
        </p:grpSpPr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9D65DA37-88DF-48C5-84F1-B17ADFC54EE1}"/>
                </a:ext>
              </a:extLst>
            </p:cNvPr>
            <p:cNvSpPr txBox="1"/>
            <p:nvPr/>
          </p:nvSpPr>
          <p:spPr>
            <a:xfrm>
              <a:off x="7877584" y="5382142"/>
              <a:ext cx="29297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in </a:t>
              </a:r>
              <a:r>
                <a:rPr lang="en-GB" b="1" dirty="0">
                  <a:solidFill>
                    <a:srgbClr val="0070C0"/>
                  </a:solidFill>
                  <a:latin typeface="Montserrat" pitchFamily="2" charset="0"/>
                  <a:cs typeface="Helvetica" charset="0"/>
                </a:rPr>
                <a:t>production throughput time </a:t>
              </a:r>
              <a:endParaRPr lang="en-GB" b="1" dirty="0">
                <a:solidFill>
                  <a:srgbClr val="2C4D6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6" name="TextBox 10">
              <a:extLst>
                <a:ext uri="{FF2B5EF4-FFF2-40B4-BE49-F238E27FC236}">
                  <a16:creationId xmlns:a16="http://schemas.microsoft.com/office/drawing/2014/main" id="{82A01468-2084-443C-B5C3-F3370AE83ECB}"/>
                </a:ext>
              </a:extLst>
            </p:cNvPr>
            <p:cNvSpPr txBox="1"/>
            <p:nvPr/>
          </p:nvSpPr>
          <p:spPr>
            <a:xfrm>
              <a:off x="7089996" y="4694846"/>
              <a:ext cx="4482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7 to 3 days</a:t>
              </a:r>
            </a:p>
          </p:txBody>
        </p:sp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1706FEAA-82E4-42FF-8E6A-0369A3B8DF59}"/>
                </a:ext>
              </a:extLst>
            </p:cNvPr>
            <p:cNvSpPr txBox="1"/>
            <p:nvPr/>
          </p:nvSpPr>
          <p:spPr>
            <a:xfrm>
              <a:off x="8000416" y="4453218"/>
              <a:ext cx="2661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Reduction from</a:t>
              </a:r>
              <a:endParaRPr lang="en-GB" b="1" dirty="0">
                <a:solidFill>
                  <a:srgbClr val="2C4D6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A178EFE-DC38-41DA-848C-345EA713C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96" y="5076279"/>
            <a:ext cx="1147675" cy="854235"/>
          </a:xfrm>
          <a:prstGeom prst="rect">
            <a:avLst/>
          </a:prstGeom>
        </p:spPr>
      </p:pic>
      <p:grpSp>
        <p:nvGrpSpPr>
          <p:cNvPr id="20" name="Group 22">
            <a:extLst>
              <a:ext uri="{FF2B5EF4-FFF2-40B4-BE49-F238E27FC236}">
                <a16:creationId xmlns:a16="http://schemas.microsoft.com/office/drawing/2014/main" id="{339DB541-E1D5-4632-9E66-7327467DF3D0}"/>
              </a:ext>
            </a:extLst>
          </p:cNvPr>
          <p:cNvGrpSpPr/>
          <p:nvPr/>
        </p:nvGrpSpPr>
        <p:grpSpPr>
          <a:xfrm>
            <a:off x="7426990" y="36966"/>
            <a:ext cx="4482153" cy="2406252"/>
            <a:chOff x="7089996" y="4453218"/>
            <a:chExt cx="4482153" cy="2406252"/>
          </a:xfrm>
        </p:grpSpPr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D314D0D8-D7B2-418F-99E2-0388C8AE5528}"/>
                </a:ext>
              </a:extLst>
            </p:cNvPr>
            <p:cNvSpPr txBox="1"/>
            <p:nvPr/>
          </p:nvSpPr>
          <p:spPr>
            <a:xfrm>
              <a:off x="7732010" y="5382142"/>
              <a:ext cx="31981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different production steps </a:t>
              </a:r>
              <a:r>
                <a:rPr lang="en-US" b="1" dirty="0">
                  <a:solidFill>
                    <a:srgbClr val="0070C0"/>
                  </a:solidFill>
                  <a:latin typeface="Montserrat" pitchFamily="2" charset="0"/>
                  <a:cs typeface="Helvetica" charset="0"/>
                </a:rPr>
                <a:t>integrated into one machine</a:t>
              </a:r>
            </a:p>
            <a:p>
              <a:pPr algn="ctr"/>
              <a:endParaRPr lang="en-US" dirty="0">
                <a:solidFill>
                  <a:srgbClr val="2C4D66"/>
                </a:solidFill>
                <a:latin typeface="Helvetica" charset="0"/>
                <a:ea typeface="Helvetica" charset="0"/>
                <a:cs typeface="Helvetica" charset="0"/>
              </a:endParaRPr>
            </a:p>
            <a:p>
              <a:pPr algn="ctr"/>
              <a:endParaRPr lang="en-US" dirty="0">
                <a:solidFill>
                  <a:srgbClr val="2C4D6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2" name="TextBox 10">
              <a:extLst>
                <a:ext uri="{FF2B5EF4-FFF2-40B4-BE49-F238E27FC236}">
                  <a16:creationId xmlns:a16="http://schemas.microsoft.com/office/drawing/2014/main" id="{108EE24D-74C7-4200-BB40-5C76587632AC}"/>
                </a:ext>
              </a:extLst>
            </p:cNvPr>
            <p:cNvSpPr txBox="1"/>
            <p:nvPr/>
          </p:nvSpPr>
          <p:spPr>
            <a:xfrm>
              <a:off x="7089996" y="4694846"/>
              <a:ext cx="4482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5</a:t>
              </a:r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9A3DB2F0-7F57-4B0F-BD91-65593478DB2C}"/>
                </a:ext>
              </a:extLst>
            </p:cNvPr>
            <p:cNvSpPr txBox="1"/>
            <p:nvPr/>
          </p:nvSpPr>
          <p:spPr>
            <a:xfrm>
              <a:off x="8000416" y="4453218"/>
              <a:ext cx="2661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b="1" dirty="0">
                <a:solidFill>
                  <a:srgbClr val="2C4D6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6B82A43-7D84-408B-B35C-1DB9615F5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873" y="448085"/>
            <a:ext cx="1130300" cy="1028700"/>
          </a:xfrm>
          <a:prstGeom prst="rect">
            <a:avLst/>
          </a:prstGeom>
        </p:spPr>
      </p:pic>
      <p:grpSp>
        <p:nvGrpSpPr>
          <p:cNvPr id="25" name="Group 22">
            <a:extLst>
              <a:ext uri="{FF2B5EF4-FFF2-40B4-BE49-F238E27FC236}">
                <a16:creationId xmlns:a16="http://schemas.microsoft.com/office/drawing/2014/main" id="{BDACC6BE-810B-44F5-A5BE-2E7D6520A0BD}"/>
              </a:ext>
            </a:extLst>
          </p:cNvPr>
          <p:cNvGrpSpPr/>
          <p:nvPr/>
        </p:nvGrpSpPr>
        <p:grpSpPr>
          <a:xfrm>
            <a:off x="7458488" y="1953124"/>
            <a:ext cx="4482153" cy="3083360"/>
            <a:chOff x="7089996" y="4453218"/>
            <a:chExt cx="4482153" cy="3083360"/>
          </a:xfrm>
        </p:grpSpPr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F1832962-A9C0-4288-9B25-CB6A1F6DDD99}"/>
                </a:ext>
              </a:extLst>
            </p:cNvPr>
            <p:cNvSpPr txBox="1"/>
            <p:nvPr/>
          </p:nvSpPr>
          <p:spPr>
            <a:xfrm>
              <a:off x="7732010" y="5382142"/>
              <a:ext cx="3198125" cy="215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Montserrat" pitchFamily="2" charset="0"/>
                  <a:cs typeface="Helvetica" charset="0"/>
                </a:rPr>
                <a:t>new products </a:t>
              </a:r>
              <a:r>
                <a:rPr lang="en-US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in production every year, with a </a:t>
              </a:r>
              <a:r>
                <a:rPr lang="en-US" b="1" dirty="0">
                  <a:solidFill>
                    <a:srgbClr val="0070C0"/>
                  </a:solidFill>
                  <a:latin typeface="Montserrat" pitchFamily="2" charset="0"/>
                  <a:cs typeface="Helvetica" charset="0"/>
                </a:rPr>
                <a:t>First Pass Yield </a:t>
              </a:r>
              <a:r>
                <a:rPr lang="en-US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level of</a:t>
              </a:r>
            </a:p>
            <a:p>
              <a:pPr algn="ctr"/>
              <a:r>
                <a:rPr lang="en-US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 </a:t>
              </a:r>
              <a:r>
                <a:rPr lang="en-US" sz="4400" b="1" dirty="0">
                  <a:solidFill>
                    <a:srgbClr val="2C4D66"/>
                  </a:solidFill>
                  <a:latin typeface="Helvetica" charset="0"/>
                  <a:cs typeface="Helvetica" charset="0"/>
                </a:rPr>
                <a:t>&gt;95%</a:t>
              </a:r>
            </a:p>
            <a:p>
              <a:pPr algn="ctr"/>
              <a:endParaRPr lang="en-US" dirty="0">
                <a:solidFill>
                  <a:srgbClr val="2C4D66"/>
                </a:solidFill>
                <a:latin typeface="Helvetica" charset="0"/>
                <a:ea typeface="Helvetica" charset="0"/>
                <a:cs typeface="Helvetica" charset="0"/>
              </a:endParaRPr>
            </a:p>
            <a:p>
              <a:pPr algn="ctr"/>
              <a:endParaRPr lang="en-US" dirty="0">
                <a:solidFill>
                  <a:srgbClr val="2C4D6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259DD75B-0EA6-4AA3-AC17-5A9E44C7BC26}"/>
                </a:ext>
              </a:extLst>
            </p:cNvPr>
            <p:cNvSpPr txBox="1"/>
            <p:nvPr/>
          </p:nvSpPr>
          <p:spPr>
            <a:xfrm>
              <a:off x="7089996" y="4694846"/>
              <a:ext cx="44821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2C4D66"/>
                  </a:solidFill>
                  <a:latin typeface="Helvetica" charset="0"/>
                  <a:ea typeface="Helvetica" charset="0"/>
                  <a:cs typeface="Helvetica" charset="0"/>
                </a:rPr>
                <a:t>200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38DF09E7-A7E3-4CCB-AF8B-FD9A0FDF0F54}"/>
                </a:ext>
              </a:extLst>
            </p:cNvPr>
            <p:cNvSpPr txBox="1"/>
            <p:nvPr/>
          </p:nvSpPr>
          <p:spPr>
            <a:xfrm>
              <a:off x="8000416" y="4453218"/>
              <a:ext cx="2661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b="1" dirty="0">
                <a:solidFill>
                  <a:srgbClr val="2C4D66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D12D97A-A338-4295-A5F8-A7CCE0D04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99" y="2741599"/>
            <a:ext cx="627331" cy="11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8699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D1487-6378-4EC8-B84F-89F2D6CC59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389" y="292915"/>
            <a:ext cx="11988639" cy="430858"/>
          </a:xfrm>
        </p:spPr>
        <p:txBody>
          <a:bodyPr>
            <a:noAutofit/>
          </a:bodyPr>
          <a:lstStyle/>
          <a:p>
            <a:r>
              <a:rPr lang="nl-BE" sz="3200" b="1" dirty="0" err="1">
                <a:latin typeface="Helvetica" panose="020B0403020202020204" pitchFamily="34" charset="0"/>
                <a:ea typeface="+mj-ea"/>
                <a:cs typeface="+mj-cs"/>
              </a:rPr>
              <a:t>Main</a:t>
            </a:r>
            <a:r>
              <a:rPr lang="nl-BE" sz="3200" b="1" dirty="0">
                <a:latin typeface="Helvetica" panose="020B0403020202020204" pitchFamily="34" charset="0"/>
                <a:ea typeface="+mj-ea"/>
                <a:cs typeface="+mj-cs"/>
              </a:rPr>
              <a:t> SME </a:t>
            </a:r>
            <a:r>
              <a:rPr lang="nl-BE" sz="3200" b="1" dirty="0" err="1">
                <a:latin typeface="Helvetica" panose="020B0403020202020204" pitchFamily="34" charset="0"/>
                <a:ea typeface="+mj-ea"/>
                <a:cs typeface="+mj-cs"/>
              </a:rPr>
              <a:t>challenges</a:t>
            </a:r>
            <a:r>
              <a:rPr lang="nl-BE" sz="3200" b="1" dirty="0">
                <a:latin typeface="Helvetica" panose="020B0403020202020204" pitchFamily="34" charset="0"/>
                <a:ea typeface="+mj-ea"/>
                <a:cs typeface="+mj-cs"/>
              </a:rPr>
              <a:t> drive the ADMA </a:t>
            </a:r>
            <a:r>
              <a:rPr lang="nl-BE" sz="3200" b="1" dirty="0" err="1">
                <a:latin typeface="Helvetica" panose="020B0403020202020204" pitchFamily="34" charset="0"/>
                <a:ea typeface="+mj-ea"/>
                <a:cs typeface="+mj-cs"/>
              </a:rPr>
              <a:t>transformations</a:t>
            </a:r>
            <a:endParaRPr lang="LID4096" sz="3200" b="1" dirty="0">
              <a:latin typeface="Helvetica" panose="020B0403020202020204" pitchFamily="34" charset="0"/>
              <a:ea typeface="+mj-ea"/>
              <a:cs typeface="+mj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BC81A1D-267F-4DA3-B28D-B4020335A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34810"/>
              </p:ext>
            </p:extLst>
          </p:nvPr>
        </p:nvGraphicFramePr>
        <p:xfrm>
          <a:off x="614400" y="1124215"/>
          <a:ext cx="9585483" cy="538286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9467">
                  <a:extLst>
                    <a:ext uri="{9D8B030D-6E8A-4147-A177-3AD203B41FA5}">
                      <a16:colId xmlns:a16="http://schemas.microsoft.com/office/drawing/2014/main" val="794224051"/>
                    </a:ext>
                  </a:extLst>
                </a:gridCol>
                <a:gridCol w="4455109">
                  <a:extLst>
                    <a:ext uri="{9D8B030D-6E8A-4147-A177-3AD203B41FA5}">
                      <a16:colId xmlns:a16="http://schemas.microsoft.com/office/drawing/2014/main" val="1337774783"/>
                    </a:ext>
                  </a:extLst>
                </a:gridCol>
                <a:gridCol w="3400907">
                  <a:extLst>
                    <a:ext uri="{9D8B030D-6E8A-4147-A177-3AD203B41FA5}">
                      <a16:colId xmlns:a16="http://schemas.microsoft.com/office/drawing/2014/main" val="1577769523"/>
                    </a:ext>
                  </a:extLst>
                </a:gridCol>
              </a:tblGrid>
              <a:tr h="388538">
                <a:tc gridSpan="2">
                  <a:txBody>
                    <a:bodyPr/>
                    <a:lstStyle/>
                    <a:p>
                      <a:pPr algn="l"/>
                      <a:r>
                        <a:rPr lang="nl-BE" sz="1800" dirty="0"/>
                        <a:t>Top 10 manufacturing SME </a:t>
                      </a:r>
                      <a:r>
                        <a:rPr lang="nl-BE" sz="1800" dirty="0" err="1"/>
                        <a:t>challenges</a:t>
                      </a:r>
                      <a:endParaRPr lang="LID4096" sz="1800" dirty="0"/>
                    </a:p>
                  </a:txBody>
                  <a:tcPr marL="91434" marR="91434" marT="45717" marB="45717"/>
                </a:tc>
                <a:tc hMerge="1"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dirty="0"/>
                        <a:t>ADMA </a:t>
                      </a:r>
                      <a:r>
                        <a:rPr lang="nl-BE" sz="1800" dirty="0" err="1"/>
                        <a:t>transformations</a:t>
                      </a:r>
                      <a:endParaRPr lang="LID4096" sz="1800" dirty="0"/>
                    </a:p>
                  </a:txBody>
                  <a:tcPr marL="91434" marR="91434" marT="45717" marB="45717"/>
                </a:tc>
                <a:extLst>
                  <a:ext uri="{0D108BD9-81ED-4DB2-BD59-A6C34878D82A}">
                    <a16:rowId xmlns:a16="http://schemas.microsoft.com/office/drawing/2014/main" val="2075513838"/>
                  </a:ext>
                </a:extLst>
              </a:tr>
              <a:tr h="98997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C4D66"/>
                          </a:solidFill>
                        </a:rPr>
                        <a:t>attract &amp; develop talent </a:t>
                      </a:r>
                      <a:endParaRPr lang="LID4096" sz="1800" dirty="0"/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right </a:t>
                      </a:r>
                      <a:r>
                        <a:rPr lang="en-US" sz="1600" b="1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qualification</a:t>
                      </a:r>
                      <a:r>
                        <a:rPr lang="en-US" sz="1000" dirty="0">
                          <a:solidFill>
                            <a:srgbClr val="2C4D66"/>
                          </a:solidFill>
                        </a:rPr>
                        <a:t> </a:t>
                      </a: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of the workforce &amp; level of (expert) knowledge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smart </a:t>
                      </a:r>
                      <a:r>
                        <a:rPr lang="en-US" sz="1600" b="1" kern="1200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connection</a:t>
                      </a: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 of employees with technology</a:t>
                      </a:r>
                      <a:endParaRPr lang="LID4096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LID4096" sz="1200" dirty="0"/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endParaRPr lang="LID4096" sz="1800" dirty="0"/>
                    </a:p>
                  </a:txBody>
                  <a:tcPr marL="91434" marR="91434" marT="45717" marB="45717"/>
                </a:tc>
                <a:extLst>
                  <a:ext uri="{0D108BD9-81ED-4DB2-BD59-A6C34878D82A}">
                    <a16:rowId xmlns:a16="http://schemas.microsoft.com/office/drawing/2014/main" val="756541073"/>
                  </a:ext>
                </a:extLst>
              </a:tr>
              <a:tr h="918059">
                <a:tc>
                  <a:txBody>
                    <a:bodyPr/>
                    <a:lstStyle/>
                    <a:p>
                      <a:r>
                        <a:rPr lang="nl-BE" sz="1800" kern="1200" dirty="0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change </a:t>
                      </a:r>
                      <a:r>
                        <a:rPr lang="nl-BE" sz="1800" kern="1200" dirty="0" err="1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mindset</a:t>
                      </a:r>
                      <a:endParaRPr lang="LID4096" sz="1800" kern="1200" dirty="0">
                        <a:solidFill>
                          <a:srgbClr val="2C4D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too much pressure on </a:t>
                      </a:r>
                      <a:r>
                        <a:rPr lang="en-US" sz="1600" b="1" kern="1200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day-to-day</a:t>
                      </a: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 business environment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employees’ </a:t>
                      </a:r>
                      <a:r>
                        <a:rPr lang="en-US" sz="1600" b="1" kern="1200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willingness</a:t>
                      </a: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 to change towards a more automated, digital way of working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LID4096" sz="1200" dirty="0"/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endParaRPr lang="LID4096" sz="1800" dirty="0"/>
                    </a:p>
                  </a:txBody>
                  <a:tcPr marL="91434" marR="91434" marT="45717" marB="45717"/>
                </a:tc>
                <a:extLst>
                  <a:ext uri="{0D108BD9-81ED-4DB2-BD59-A6C34878D82A}">
                    <a16:rowId xmlns:a16="http://schemas.microsoft.com/office/drawing/2014/main" val="3099694583"/>
                  </a:ext>
                </a:extLst>
              </a:tr>
              <a:tr h="102539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C4D66"/>
                          </a:solidFill>
                        </a:rPr>
                        <a:t>first time right </a:t>
                      </a:r>
                    </a:p>
                    <a:p>
                      <a:endParaRPr lang="LID4096" sz="1800" dirty="0"/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move </a:t>
                      </a:r>
                      <a:r>
                        <a:rPr lang="en-US" sz="1600" b="1" kern="1200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faster </a:t>
                      </a:r>
                      <a:r>
                        <a:rPr lang="en-US" sz="1200" dirty="0">
                          <a:solidFill>
                            <a:srgbClr val="2C4D66"/>
                          </a:solidFill>
                          <a:sym typeface="Wingdings" panose="05000000000000000000" pitchFamily="2" charset="2"/>
                        </a:rPr>
                        <a:t>and smarter from concept to realisation</a:t>
                      </a:r>
                    </a:p>
                    <a:p>
                      <a:pPr marL="228600" indent="-228600">
                        <a:buFont typeface="+mj-lt"/>
                        <a:buAutoNum type="arabicPeriod" startAt="5"/>
                      </a:pPr>
                      <a:endParaRPr lang="LID4096" sz="1200" dirty="0"/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  <a:p>
                      <a:endParaRPr lang="nl-BE" sz="1200" dirty="0"/>
                    </a:p>
                    <a:p>
                      <a:endParaRPr lang="nl-BE" sz="1800" dirty="0"/>
                    </a:p>
                    <a:p>
                      <a:endParaRPr lang="LID4096" sz="1000" dirty="0"/>
                    </a:p>
                  </a:txBody>
                  <a:tcPr marL="91434" marR="91434" marT="45717" marB="45717"/>
                </a:tc>
                <a:extLst>
                  <a:ext uri="{0D108BD9-81ED-4DB2-BD59-A6C34878D82A}">
                    <a16:rowId xmlns:a16="http://schemas.microsoft.com/office/drawing/2014/main" val="473373852"/>
                  </a:ext>
                </a:extLst>
              </a:tr>
              <a:tr h="967295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entering</a:t>
                      </a:r>
                      <a:r>
                        <a:rPr lang="en-US" sz="1800" dirty="0">
                          <a:solidFill>
                            <a:srgbClr val="2C4D66"/>
                          </a:solidFill>
                        </a:rPr>
                        <a:t> the digital era </a:t>
                      </a:r>
                    </a:p>
                    <a:p>
                      <a:endParaRPr lang="LID4096" sz="1800" dirty="0"/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 startAt="6"/>
                      </a:pP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provide </a:t>
                      </a:r>
                      <a:r>
                        <a:rPr lang="en-US" sz="1600" b="1" kern="1200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real time </a:t>
                      </a: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information on </a:t>
                      </a:r>
                      <a:r>
                        <a:rPr lang="en-US" sz="1200" dirty="0" err="1">
                          <a:solidFill>
                            <a:srgbClr val="2C4D66"/>
                          </a:solidFill>
                        </a:rPr>
                        <a:t>shopfloor</a:t>
                      </a: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 </a:t>
                      </a:r>
                    </a:p>
                    <a:p>
                      <a:pPr marL="228600" indent="-228600">
                        <a:buFont typeface="+mj-lt"/>
                        <a:buAutoNum type="arabicPeriod" startAt="6"/>
                      </a:pP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a clear </a:t>
                      </a:r>
                      <a:r>
                        <a:rPr lang="en-US" sz="1600" b="1" kern="1200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strategy</a:t>
                      </a:r>
                      <a:r>
                        <a:rPr lang="en-US" sz="1200" dirty="0">
                          <a:solidFill>
                            <a:srgbClr val="2C4D66"/>
                          </a:solidFill>
                        </a:rPr>
                        <a:t> to generate added value from (machine) data</a:t>
                      </a:r>
                      <a:endParaRPr lang="LID4096" sz="1200" dirty="0"/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endParaRPr lang="LID4096" sz="1800" dirty="0"/>
                    </a:p>
                  </a:txBody>
                  <a:tcPr marL="91434" marR="91434" marT="45717" marB="45717"/>
                </a:tc>
                <a:extLst>
                  <a:ext uri="{0D108BD9-81ED-4DB2-BD59-A6C34878D82A}">
                    <a16:rowId xmlns:a16="http://schemas.microsoft.com/office/drawing/2014/main" val="3570777671"/>
                  </a:ext>
                </a:extLst>
              </a:tr>
              <a:tr h="105390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C4D66"/>
                          </a:solidFill>
                        </a:rPr>
                        <a:t>create new business opportunities </a:t>
                      </a:r>
                      <a:endParaRPr lang="LID4096" sz="1800" dirty="0"/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0" hangingPunct="1">
                        <a:buFont typeface="+mj-lt"/>
                        <a:buAutoNum type="arabicPeriod" startAt="8"/>
                      </a:pPr>
                      <a:r>
                        <a:rPr lang="en-US" sz="1200" kern="1200" dirty="0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Value creation through </a:t>
                      </a:r>
                      <a:r>
                        <a:rPr lang="en-US" sz="1600" b="1" kern="1200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sustainability &amp; resource efficiency</a:t>
                      </a:r>
                    </a:p>
                    <a:p>
                      <a:pPr marL="228600" indent="-228600" algn="l" defTabSz="914400" rtl="0" eaLnBrk="1" latinLnBrk="0" hangingPunct="1">
                        <a:buFont typeface="+mj-lt"/>
                        <a:buAutoNum type="arabicPeriod" startAt="8"/>
                      </a:pPr>
                      <a:r>
                        <a:rPr lang="en-US" sz="1200" kern="1200" dirty="0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how to </a:t>
                      </a:r>
                      <a:r>
                        <a:rPr lang="en-US" sz="1200" kern="1200" dirty="0" err="1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realise</a:t>
                      </a:r>
                      <a:r>
                        <a:rPr lang="en-US" sz="1200" kern="1200" dirty="0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new eco systems </a:t>
                      </a:r>
                      <a:r>
                        <a:rPr lang="en-US" sz="1200" kern="1200" dirty="0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with supply chain partners</a:t>
                      </a:r>
                    </a:p>
                    <a:p>
                      <a:pPr marL="228600" indent="-228600" algn="l" defTabSz="914400" rtl="0" eaLnBrk="1" latinLnBrk="0" hangingPunct="1">
                        <a:buFont typeface="+mj-lt"/>
                        <a:buAutoNum type="arabicPeriod" startAt="8"/>
                      </a:pPr>
                      <a:r>
                        <a:rPr lang="en-US" sz="1200" kern="1200" dirty="0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discover and execute </a:t>
                      </a:r>
                      <a:r>
                        <a:rPr lang="en-US" sz="1600" b="1" kern="1200" dirty="0" err="1">
                          <a:solidFill>
                            <a:srgbClr val="2C4D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servitisation</a:t>
                      </a:r>
                      <a:r>
                        <a:rPr lang="en-US" sz="1200" kern="1200" dirty="0">
                          <a:solidFill>
                            <a:srgbClr val="2C4D66"/>
                          </a:solidFill>
                          <a:latin typeface="+mn-lt"/>
                          <a:ea typeface="+mn-ea"/>
                          <a:cs typeface="+mn-cs"/>
                        </a:rPr>
                        <a:t> opportunities</a:t>
                      </a:r>
                      <a:endParaRPr lang="LID4096" sz="1200" kern="1200" dirty="0">
                        <a:solidFill>
                          <a:srgbClr val="2C4D6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17" marB="45717"/>
                </a:tc>
                <a:tc>
                  <a:txBody>
                    <a:bodyPr/>
                    <a:lstStyle/>
                    <a:p>
                      <a:endParaRPr lang="LID4096" sz="1800" dirty="0"/>
                    </a:p>
                  </a:txBody>
                  <a:tcPr marL="91434" marR="91434" marT="45717" marB="45717"/>
                </a:tc>
                <a:extLst>
                  <a:ext uri="{0D108BD9-81ED-4DB2-BD59-A6C34878D82A}">
                    <a16:rowId xmlns:a16="http://schemas.microsoft.com/office/drawing/2014/main" val="224157874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172652C-C338-4423-8951-0790A288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010" y="1545840"/>
            <a:ext cx="881143" cy="8811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897EAF-0F24-4A90-81D9-A4C24A43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453" y="4555740"/>
            <a:ext cx="915998" cy="915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52B7C3-084D-419D-881C-4540C0425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403" y="5520080"/>
            <a:ext cx="915998" cy="915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CAE432-2163-482B-8B19-431B69968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239" y="2517600"/>
            <a:ext cx="915998" cy="915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2C22F5-0A13-4A40-9C99-5B3B6795E4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1991" y="5482044"/>
            <a:ext cx="993657" cy="9920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5851C2-63A0-445E-8ECB-0E9D1EEA2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153" y="1545840"/>
            <a:ext cx="881143" cy="8811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041B0B-E528-4896-B144-ADC7EB6AE9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9335" y="3500871"/>
            <a:ext cx="915998" cy="9159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594E15-9FD2-4228-A4BB-BC02E8465E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5358" y="5482043"/>
            <a:ext cx="915998" cy="9159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CCA81-4F08-4341-AAF9-F2FA943DCF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3132" y="1516275"/>
            <a:ext cx="881143" cy="881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C4286D-C7B1-4CDD-AE53-950C60C728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1046" y="3538411"/>
            <a:ext cx="881143" cy="8811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88A5D9-CE7E-4A23-82E9-471914C54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745" y="4562570"/>
            <a:ext cx="881143" cy="88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365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D7CE6-E2D1-4A86-8FDA-07AA43FD8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32" y="292430"/>
            <a:ext cx="11506818" cy="535531"/>
          </a:xfrm>
        </p:spPr>
        <p:txBody>
          <a:bodyPr/>
          <a:lstStyle/>
          <a:p>
            <a:r>
              <a:rPr lang="en-US" sz="3200" dirty="0"/>
              <a:t>Support tailored to the specific needs of each SME</a:t>
            </a:r>
            <a:endParaRPr lang="en-BE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63CE-9F46-4526-BA46-C9CE8F393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732" y="906665"/>
            <a:ext cx="11164887" cy="307755"/>
          </a:xfrm>
        </p:spPr>
        <p:txBody>
          <a:bodyPr>
            <a:normAutofit fontScale="92500" lnSpcReduction="20000"/>
          </a:bodyPr>
          <a:lstStyle/>
          <a:p>
            <a:r>
              <a:rPr lang="fr-BE" dirty="0"/>
              <a:t>Seven transformation areas</a:t>
            </a:r>
            <a:endParaRPr lang="en-BE" dirty="0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6C0DEF0-EE15-47CD-AE64-F57748C10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87" y="1631390"/>
            <a:ext cx="1586680" cy="1586680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F408A2-CB19-489D-A560-2195A14AB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211" y="4133549"/>
            <a:ext cx="1586680" cy="1586680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9126F235-7871-4CD2-BCE8-94F1EE4701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31" y="1723859"/>
            <a:ext cx="1489719" cy="148971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51F7803-EE5E-4FF0-A465-60D750460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62" y="1572803"/>
            <a:ext cx="1645267" cy="1645267"/>
          </a:xfrm>
          <a:prstGeom prst="rect">
            <a:avLst/>
          </a:prstGeom>
        </p:spPr>
      </p:pic>
      <p:pic>
        <p:nvPicPr>
          <p:cNvPr id="19" name="Picture 18" descr="A picture containing text, headdress, hat, helmet&#10;&#10;Description automatically generated">
            <a:extLst>
              <a:ext uri="{FF2B5EF4-FFF2-40B4-BE49-F238E27FC236}">
                <a16:creationId xmlns:a16="http://schemas.microsoft.com/office/drawing/2014/main" id="{8C5FA80C-E22F-451B-B5C0-32B691FD0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987" y="4133549"/>
            <a:ext cx="1586680" cy="1586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236FDF-2A61-46C2-A4D0-46D3EB28B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722" y="4122117"/>
            <a:ext cx="1589219" cy="1586680"/>
          </a:xfrm>
          <a:prstGeom prst="rect">
            <a:avLst/>
          </a:prstGeom>
        </p:spPr>
      </p:pic>
      <p:pic>
        <p:nvPicPr>
          <p:cNvPr id="23" name="Picture 2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6DB5882D-24DF-450F-AABA-8F1E43EAB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34" y="1631390"/>
            <a:ext cx="1586680" cy="158668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3C323B-7180-4038-B9F1-633FAE28D475}"/>
              </a:ext>
            </a:extLst>
          </p:cNvPr>
          <p:cNvSpPr txBox="1"/>
          <p:nvPr/>
        </p:nvSpPr>
        <p:spPr>
          <a:xfrm>
            <a:off x="1435478" y="3213578"/>
            <a:ext cx="1586680" cy="76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Customer focus &amp; value proposition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Robust</a:t>
            </a:r>
            <a:r>
              <a:rPr lang="fr-BE" sz="1092" dirty="0"/>
              <a:t> engineering processes</a:t>
            </a:r>
            <a:endParaRPr lang="en-BE" sz="1092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94DCE3-12A4-45A4-A9E3-BCAB3A70B449}"/>
              </a:ext>
            </a:extLst>
          </p:cNvPr>
          <p:cNvSpPr txBox="1"/>
          <p:nvPr/>
        </p:nvSpPr>
        <p:spPr>
          <a:xfrm>
            <a:off x="3800481" y="3201689"/>
            <a:ext cx="1586680" cy="76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Vision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Capabilities</a:t>
            </a:r>
            <a:endParaRPr lang="fr-BE" sz="1092" dirty="0"/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Implementation</a:t>
            </a:r>
            <a:endParaRPr lang="fr-BE" sz="1092" dirty="0"/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Stakeholder focussed</a:t>
            </a:r>
            <a:endParaRPr lang="en-BE" sz="1092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80D6B0-9EA2-40F7-864B-539D30D53F4A}"/>
              </a:ext>
            </a:extLst>
          </p:cNvPr>
          <p:cNvSpPr txBox="1"/>
          <p:nvPr/>
        </p:nvSpPr>
        <p:spPr>
          <a:xfrm>
            <a:off x="5036033" y="5643341"/>
            <a:ext cx="1586680" cy="59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Enabling</a:t>
            </a:r>
            <a:r>
              <a:rPr lang="fr-BE" sz="1092" dirty="0"/>
              <a:t> infrastructure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Capabilities</a:t>
            </a:r>
            <a:endParaRPr lang="fr-BE" sz="1092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A3F59D-B27A-42EB-AC9C-59DEA3CAB2B4}"/>
              </a:ext>
            </a:extLst>
          </p:cNvPr>
          <p:cNvSpPr txBox="1"/>
          <p:nvPr/>
        </p:nvSpPr>
        <p:spPr>
          <a:xfrm>
            <a:off x="6169512" y="3092131"/>
            <a:ext cx="1765765" cy="59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Resource management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Compliance &amp; innovation</a:t>
            </a:r>
            <a:endParaRPr lang="en-BE" sz="1092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079945-FFA5-405B-AA53-1E9F28FEBC1D}"/>
              </a:ext>
            </a:extLst>
          </p:cNvPr>
          <p:cNvSpPr txBox="1"/>
          <p:nvPr/>
        </p:nvSpPr>
        <p:spPr>
          <a:xfrm>
            <a:off x="2549809" y="5643341"/>
            <a:ext cx="1586680" cy="76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Individual</a:t>
            </a:r>
            <a:r>
              <a:rPr lang="fr-BE" sz="1092" dirty="0"/>
              <a:t> </a:t>
            </a:r>
            <a:r>
              <a:rPr lang="fr-BE" sz="1092" dirty="0" err="1"/>
              <a:t>employee</a:t>
            </a:r>
            <a:endParaRPr lang="fr-BE" sz="1092" dirty="0"/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Team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Leadership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Organisation</a:t>
            </a:r>
            <a:endParaRPr lang="en-BE" sz="1092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920F23-4D13-48BE-AC29-9FC15F79C699}"/>
              </a:ext>
            </a:extLst>
          </p:cNvPr>
          <p:cNvSpPr txBox="1"/>
          <p:nvPr/>
        </p:nvSpPr>
        <p:spPr>
          <a:xfrm>
            <a:off x="8598433" y="3092131"/>
            <a:ext cx="2171010" cy="59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/>
              <a:t>Human-machine interaction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Manufacturing</a:t>
            </a:r>
            <a:r>
              <a:rPr lang="fr-BE" sz="1092" dirty="0"/>
              <a:t> planning &amp; control processes</a:t>
            </a:r>
            <a:endParaRPr lang="en-BE" sz="1092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A170B5-9BAE-4CB5-884C-CF91323142F5}"/>
              </a:ext>
            </a:extLst>
          </p:cNvPr>
          <p:cNvSpPr txBox="1"/>
          <p:nvPr/>
        </p:nvSpPr>
        <p:spPr>
          <a:xfrm>
            <a:off x="7426614" y="5720229"/>
            <a:ext cx="1765765" cy="764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Cooperation</a:t>
            </a:r>
            <a:r>
              <a:rPr lang="fr-BE" sz="1092" dirty="0"/>
              <a:t> &amp; partnerships</a:t>
            </a:r>
          </a:p>
          <a:p>
            <a:pPr marL="173279" indent="-173279">
              <a:buFont typeface="Arial" panose="020B0604020202020204" pitchFamily="34" charset="0"/>
              <a:buChar char="•"/>
            </a:pPr>
            <a:r>
              <a:rPr lang="fr-BE" sz="1092" dirty="0" err="1"/>
              <a:t>External</a:t>
            </a:r>
            <a:r>
              <a:rPr lang="fr-BE" sz="1092" dirty="0"/>
              <a:t> expertise &amp; </a:t>
            </a:r>
            <a:r>
              <a:rPr lang="fr-BE" sz="1092" dirty="0" err="1"/>
              <a:t>knowledge</a:t>
            </a:r>
            <a:r>
              <a:rPr lang="fr-BE" sz="1092" dirty="0"/>
              <a:t> management</a:t>
            </a:r>
          </a:p>
        </p:txBody>
      </p:sp>
    </p:spTree>
    <p:extLst>
      <p:ext uri="{BB962C8B-B14F-4D97-AF65-F5344CB8AC3E}">
        <p14:creationId xmlns:p14="http://schemas.microsoft.com/office/powerpoint/2010/main" val="257269974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04E8C57-6D58-4D7B-9F24-5A0044B6E3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765305"/>
              </p:ext>
            </p:extLst>
          </p:nvPr>
        </p:nvGraphicFramePr>
        <p:xfrm>
          <a:off x="3772186" y="385010"/>
          <a:ext cx="8347242" cy="635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Picture 19" descr="A picture containing object&#10;&#10;Description generated with very high confidence">
            <a:extLst>
              <a:ext uri="{FF2B5EF4-FFF2-40B4-BE49-F238E27FC236}">
                <a16:creationId xmlns:a16="http://schemas.microsoft.com/office/drawing/2014/main" id="{0C3606AE-8276-4ADE-8ABA-89EB2E085A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4299" y="706564"/>
            <a:ext cx="1427036" cy="1427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6FE7CB-4F9D-47F0-9453-B586A68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7837" y="4165626"/>
            <a:ext cx="1427036" cy="1427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C8CB699-8B88-479C-8418-FBB667B7F2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620" y="753622"/>
            <a:ext cx="1427036" cy="1427036"/>
          </a:xfrm>
          <a:prstGeom prst="rect">
            <a:avLst/>
          </a:prstGeom>
        </p:spPr>
      </p:pic>
      <p:pic>
        <p:nvPicPr>
          <p:cNvPr id="26" name="Picture 25" descr="A picture containing LEGO, toy&#10;&#10;Description generated with high confidence">
            <a:extLst>
              <a:ext uri="{FF2B5EF4-FFF2-40B4-BE49-F238E27FC236}">
                <a16:creationId xmlns:a16="http://schemas.microsoft.com/office/drawing/2014/main" id="{8684BC2D-4328-4E25-95C5-1A54C5FF13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6883" y="4401307"/>
            <a:ext cx="1427036" cy="1427036"/>
          </a:xfrm>
          <a:prstGeom prst="rect">
            <a:avLst/>
          </a:prstGeom>
        </p:spPr>
      </p:pic>
      <p:pic>
        <p:nvPicPr>
          <p:cNvPr id="28" name="Picture 27" descr="A person with hat&#10;&#10;Description generated with high confidence">
            <a:extLst>
              <a:ext uri="{FF2B5EF4-FFF2-40B4-BE49-F238E27FC236}">
                <a16:creationId xmlns:a16="http://schemas.microsoft.com/office/drawing/2014/main" id="{FE8BAB5D-1C5C-4C69-873A-98C0B30CAD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3365" y="2491273"/>
            <a:ext cx="1427036" cy="14270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0925850-5A1E-4B4D-A56B-74B51D1EDB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4794" y="2377972"/>
            <a:ext cx="1429320" cy="1427036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4AC9DA4D-BE48-49BD-9D2E-0A7E05991B30}"/>
              </a:ext>
            </a:extLst>
          </p:cNvPr>
          <p:cNvSpPr txBox="1">
            <a:spLocks/>
          </p:cNvSpPr>
          <p:nvPr/>
        </p:nvSpPr>
        <p:spPr>
          <a:xfrm>
            <a:off x="513536" y="273906"/>
            <a:ext cx="11164927" cy="674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 err="1">
                <a:solidFill>
                  <a:srgbClr val="E9E9E9"/>
                </a:solidFill>
                <a:latin typeface="Helvetica" panose="020B0403020202020204" pitchFamily="34" charset="0"/>
              </a:rPr>
              <a:t>One</a:t>
            </a:r>
            <a:r>
              <a:rPr lang="de-DE" sz="3200" b="1" dirty="0">
                <a:solidFill>
                  <a:srgbClr val="E9E9E9"/>
                </a:solidFill>
                <a:latin typeface="Helvetica" panose="020B0403020202020204" pitchFamily="34" charset="0"/>
              </a:rPr>
              <a:t> support </a:t>
            </a:r>
            <a:r>
              <a:rPr lang="de-DE" sz="3200" b="1" dirty="0" err="1">
                <a:solidFill>
                  <a:srgbClr val="E9E9E9"/>
                </a:solidFill>
                <a:latin typeface="Helvetica" panose="020B0403020202020204" pitchFamily="34" charset="0"/>
              </a:rPr>
              <a:t>process</a:t>
            </a:r>
            <a:endParaRPr lang="de-DE" sz="3200" b="1" dirty="0">
              <a:solidFill>
                <a:srgbClr val="E9E9E9"/>
              </a:solidFill>
              <a:latin typeface="Helvetica" panose="020B0403020202020204" pitchFamily="34" charset="0"/>
            </a:endParaRPr>
          </a:p>
        </p:txBody>
      </p:sp>
      <p:pic>
        <p:nvPicPr>
          <p:cNvPr id="36" name="Picture 35" descr="A picture containing person, monitor, holding, screen&#10;&#10;Description generated with very high confidence">
            <a:extLst>
              <a:ext uri="{FF2B5EF4-FFF2-40B4-BE49-F238E27FC236}">
                <a16:creationId xmlns:a16="http://schemas.microsoft.com/office/drawing/2014/main" id="{EC526F57-47A1-4853-954D-A8A0EC1622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52421" y="5239762"/>
            <a:ext cx="1427036" cy="142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4536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3339" y="294078"/>
            <a:ext cx="11164927" cy="535531"/>
          </a:xfrm>
        </p:spPr>
        <p:txBody>
          <a:bodyPr/>
          <a:lstStyle/>
          <a:p>
            <a:r>
              <a:rPr lang="de-DE" sz="3200" dirty="0"/>
              <a:t>ADMA </a:t>
            </a:r>
            <a:r>
              <a:rPr lang="de-DE" sz="3200" dirty="0" err="1"/>
              <a:t>project</a:t>
            </a:r>
            <a:r>
              <a:rPr lang="de-DE" sz="3200" dirty="0"/>
              <a:t> </a:t>
            </a:r>
            <a:r>
              <a:rPr lang="de-DE" sz="3200" dirty="0" err="1"/>
              <a:t>partners</a:t>
            </a:r>
            <a:endParaRPr lang="de-DE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513379" y="744585"/>
            <a:ext cx="11164887" cy="477838"/>
          </a:xfrm>
        </p:spPr>
        <p:txBody>
          <a:bodyPr/>
          <a:lstStyle/>
          <a:p>
            <a:r>
              <a:rPr lang="de-DE" dirty="0"/>
              <a:t>www.adma.ec</a:t>
            </a:r>
          </a:p>
        </p:txBody>
      </p:sp>
      <p:sp>
        <p:nvSpPr>
          <p:cNvPr id="12" name="Ellipse 11"/>
          <p:cNvSpPr/>
          <p:nvPr/>
        </p:nvSpPr>
        <p:spPr>
          <a:xfrm>
            <a:off x="9470655" y="832133"/>
            <a:ext cx="1922584" cy="1922584"/>
          </a:xfrm>
          <a:prstGeom prst="ellipse">
            <a:avLst/>
          </a:prstGeom>
          <a:solidFill>
            <a:srgbClr val="85B9C9"/>
          </a:solidFill>
          <a:ln>
            <a:solidFill>
              <a:srgbClr val="2C4D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 b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AD0F84F-09EA-4532-AE58-C0E69B9A4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894" y="1536754"/>
            <a:ext cx="1769387" cy="422087"/>
          </a:xfrm>
          <a:prstGeom prst="rect">
            <a:avLst/>
          </a:prstGeom>
        </p:spPr>
      </p:pic>
      <p:grpSp>
        <p:nvGrpSpPr>
          <p:cNvPr id="40" name="Gruppieren 28">
            <a:extLst>
              <a:ext uri="{FF2B5EF4-FFF2-40B4-BE49-F238E27FC236}">
                <a16:creationId xmlns:a16="http://schemas.microsoft.com/office/drawing/2014/main" id="{931525AA-0F10-4661-A278-540FCC40B14D}"/>
              </a:ext>
            </a:extLst>
          </p:cNvPr>
          <p:cNvGrpSpPr/>
          <p:nvPr/>
        </p:nvGrpSpPr>
        <p:grpSpPr>
          <a:xfrm>
            <a:off x="628359" y="1217491"/>
            <a:ext cx="10482664" cy="6082234"/>
            <a:chOff x="0" y="239680"/>
            <a:chExt cx="12192000" cy="6858000"/>
          </a:xfrm>
        </p:grpSpPr>
        <p:pic>
          <p:nvPicPr>
            <p:cNvPr id="41" name="Picture 4">
              <a:extLst>
                <a:ext uri="{FF2B5EF4-FFF2-40B4-BE49-F238E27FC236}">
                  <a16:creationId xmlns:a16="http://schemas.microsoft.com/office/drawing/2014/main" id="{01A6BC1F-9ABF-4E77-A7A3-07EADAE6A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39680"/>
              <a:ext cx="12192000" cy="6858000"/>
            </a:xfrm>
            <a:prstGeom prst="rect">
              <a:avLst/>
            </a:prstGeom>
          </p:spPr>
        </p:pic>
        <p:sp>
          <p:nvSpPr>
            <p:cNvPr id="43" name="TextBox 5">
              <a:extLst>
                <a:ext uri="{FF2B5EF4-FFF2-40B4-BE49-F238E27FC236}">
                  <a16:creationId xmlns:a16="http://schemas.microsoft.com/office/drawing/2014/main" id="{13D31E98-D986-4275-937B-F90208F323D2}"/>
                </a:ext>
              </a:extLst>
            </p:cNvPr>
            <p:cNvSpPr txBox="1"/>
            <p:nvPr/>
          </p:nvSpPr>
          <p:spPr>
            <a:xfrm>
              <a:off x="3221667" y="1318453"/>
              <a:ext cx="2211572" cy="380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400" b="1" dirty="0" err="1">
                  <a:solidFill>
                    <a:srgbClr val="2C4D66"/>
                  </a:solidFill>
                  <a:latin typeface="Helvetica" pitchFamily="34" charset="0"/>
                </a:rPr>
                <a:t>Core</a:t>
              </a:r>
              <a:r>
                <a:rPr lang="fr-BE" sz="1400" b="1" dirty="0">
                  <a:solidFill>
                    <a:srgbClr val="2C4D66"/>
                  </a:solidFill>
                  <a:latin typeface="Helvetica" pitchFamily="34" charset="0"/>
                </a:rPr>
                <a:t> team</a:t>
              </a:r>
              <a:endParaRPr lang="en-US" sz="1400" b="1" dirty="0">
                <a:solidFill>
                  <a:srgbClr val="2C4D66"/>
                </a:solidFill>
                <a:latin typeface="Helvetica" pitchFamily="34" charset="0"/>
              </a:endParaRPr>
            </a:p>
          </p:txBody>
        </p:sp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D6616C5B-8FBA-4B2E-9132-746357A34C9C}"/>
                </a:ext>
              </a:extLst>
            </p:cNvPr>
            <p:cNvSpPr txBox="1"/>
            <p:nvPr/>
          </p:nvSpPr>
          <p:spPr>
            <a:xfrm>
              <a:off x="170855" y="3866702"/>
              <a:ext cx="5262385" cy="380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400" b="1" dirty="0" err="1">
                  <a:solidFill>
                    <a:srgbClr val="2C4D66"/>
                  </a:solidFill>
                  <a:latin typeface="Helvetica" pitchFamily="34" charset="0"/>
                </a:rPr>
                <a:t>Outreach</a:t>
              </a:r>
              <a:r>
                <a:rPr lang="fr-BE" sz="1400" b="1" dirty="0">
                  <a:solidFill>
                    <a:srgbClr val="2C4D66"/>
                  </a:solidFill>
                  <a:latin typeface="Helvetica" pitchFamily="34" charset="0"/>
                </a:rPr>
                <a:t> &amp; Learning network </a:t>
              </a:r>
              <a:r>
                <a:rPr lang="fr-BE" sz="1400" b="1" dirty="0" err="1">
                  <a:solidFill>
                    <a:srgbClr val="2C4D66"/>
                  </a:solidFill>
                  <a:latin typeface="Helvetica" pitchFamily="34" charset="0"/>
                </a:rPr>
                <a:t>partners</a:t>
              </a:r>
              <a:endParaRPr lang="en-US" sz="1400" b="1" dirty="0">
                <a:solidFill>
                  <a:srgbClr val="2C4D66"/>
                </a:solidFill>
                <a:latin typeface="Helvetica" pitchFamily="34" charset="0"/>
              </a:endParaRPr>
            </a:p>
          </p:txBody>
        </p:sp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0343041D-1287-4F9B-BA14-1F5AED77F812}"/>
                </a:ext>
              </a:extLst>
            </p:cNvPr>
            <p:cNvSpPr txBox="1"/>
            <p:nvPr/>
          </p:nvSpPr>
          <p:spPr>
            <a:xfrm>
              <a:off x="1467292" y="5195772"/>
              <a:ext cx="3965947" cy="380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BE" sz="1400" b="1" dirty="0">
                  <a:solidFill>
                    <a:srgbClr val="2C4D66"/>
                  </a:solidFill>
                  <a:latin typeface="Helvetica" pitchFamily="34" charset="0"/>
                </a:rPr>
                <a:t>Communication experts</a:t>
              </a:r>
              <a:endParaRPr lang="en-US" sz="1400" b="1" dirty="0">
                <a:solidFill>
                  <a:srgbClr val="2C4D66"/>
                </a:solidFill>
                <a:latin typeface="Helvetica" pitchFamily="34" charset="0"/>
              </a:endParaRPr>
            </a:p>
          </p:txBody>
        </p:sp>
        <p:sp>
          <p:nvSpPr>
            <p:cNvPr id="46" name="TextBox 13">
              <a:extLst>
                <a:ext uri="{FF2B5EF4-FFF2-40B4-BE49-F238E27FC236}">
                  <a16:creationId xmlns:a16="http://schemas.microsoft.com/office/drawing/2014/main" id="{A30C5D53-73AA-4B93-9A42-34E1DA8070B2}"/>
                </a:ext>
              </a:extLst>
            </p:cNvPr>
            <p:cNvSpPr txBox="1"/>
            <p:nvPr/>
          </p:nvSpPr>
          <p:spPr>
            <a:xfrm>
              <a:off x="6783569" y="1318453"/>
              <a:ext cx="3522936" cy="380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1400" b="1" dirty="0" err="1">
                  <a:solidFill>
                    <a:srgbClr val="2C4D66"/>
                  </a:solidFill>
                  <a:latin typeface="Helvetica" pitchFamily="34" charset="0"/>
                </a:rPr>
                <a:t>Technology</a:t>
              </a:r>
              <a:r>
                <a:rPr lang="fr-BE" sz="1400" b="1" dirty="0">
                  <a:solidFill>
                    <a:srgbClr val="2C4D66"/>
                  </a:solidFill>
                  <a:latin typeface="Helvetica" pitchFamily="34" charset="0"/>
                </a:rPr>
                <a:t> </a:t>
              </a:r>
              <a:r>
                <a:rPr lang="fr-BE" sz="1400" b="1" dirty="0" err="1">
                  <a:solidFill>
                    <a:srgbClr val="2C4D66"/>
                  </a:solidFill>
                  <a:latin typeface="Helvetica" pitchFamily="34" charset="0"/>
                </a:rPr>
                <a:t>partners</a:t>
              </a:r>
              <a:endParaRPr lang="en-US" sz="1400" b="1" dirty="0">
                <a:solidFill>
                  <a:srgbClr val="2C4D66"/>
                </a:solidFill>
                <a:latin typeface="Helvetica" pitchFamily="34" charset="0"/>
              </a:endParaRPr>
            </a:p>
          </p:txBody>
        </p:sp>
      </p:grpSp>
      <p:sp>
        <p:nvSpPr>
          <p:cNvPr id="49" name="TextBox 13">
            <a:extLst>
              <a:ext uri="{FF2B5EF4-FFF2-40B4-BE49-F238E27FC236}">
                <a16:creationId xmlns:a16="http://schemas.microsoft.com/office/drawing/2014/main" id="{E36DCA9D-337E-493B-93E7-4BEA8867D689}"/>
              </a:ext>
            </a:extLst>
          </p:cNvPr>
          <p:cNvSpPr txBox="1"/>
          <p:nvPr/>
        </p:nvSpPr>
        <p:spPr>
          <a:xfrm>
            <a:off x="6460862" y="5623432"/>
            <a:ext cx="3029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err="1">
                <a:solidFill>
                  <a:srgbClr val="2C4D66"/>
                </a:solidFill>
                <a:latin typeface="Helvetica" pitchFamily="34" charset="0"/>
              </a:rPr>
              <a:t>Supporting</a:t>
            </a:r>
            <a:r>
              <a:rPr lang="fr-BE" sz="1400" b="1" dirty="0">
                <a:solidFill>
                  <a:srgbClr val="2C4D66"/>
                </a:solidFill>
                <a:latin typeface="Helvetica" pitchFamily="34" charset="0"/>
              </a:rPr>
              <a:t> Organisations</a:t>
            </a:r>
            <a:endParaRPr lang="en-US" sz="1400" b="1" dirty="0">
              <a:solidFill>
                <a:srgbClr val="2C4D66"/>
              </a:solidFill>
              <a:latin typeface="Helvetica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563585-7B4B-40A5-9F91-9D5AEAD104FB}"/>
              </a:ext>
            </a:extLst>
          </p:cNvPr>
          <p:cNvCxnSpPr>
            <a:cxnSpLocks/>
          </p:cNvCxnSpPr>
          <p:nvPr/>
        </p:nvCxnSpPr>
        <p:spPr>
          <a:xfrm>
            <a:off x="6577821" y="5931209"/>
            <a:ext cx="4618264" cy="0"/>
          </a:xfrm>
          <a:prstGeom prst="line">
            <a:avLst/>
          </a:prstGeom>
          <a:ln w="12700">
            <a:solidFill>
              <a:srgbClr val="2C4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E516B810-5B78-4756-8108-0053BA102F8A}"/>
              </a:ext>
            </a:extLst>
          </p:cNvPr>
          <p:cNvSpPr txBox="1">
            <a:spLocks/>
          </p:cNvSpPr>
          <p:nvPr/>
        </p:nvSpPr>
        <p:spPr>
          <a:xfrm>
            <a:off x="6460862" y="6000067"/>
            <a:ext cx="4932377" cy="477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rgbClr val="2C4D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95E8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latin typeface="Helvetica" panose="020B0604020202020204" pitchFamily="34" charset="0"/>
                <a:cs typeface="Helvetica" panose="020B0604020202020204" pitchFamily="34" charset="0"/>
              </a:rPr>
              <a:t>129 European </a:t>
            </a:r>
            <a:r>
              <a:rPr lang="de-DE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clusters</a:t>
            </a:r>
            <a:r>
              <a:rPr lang="de-DE" sz="16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de-DE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DIH‘s</a:t>
            </a:r>
            <a:r>
              <a:rPr lang="de-DE" sz="1600" dirty="0">
                <a:latin typeface="Helvetica" panose="020B0604020202020204" pitchFamily="34" charset="0"/>
                <a:cs typeface="Helvetica" panose="020B0604020202020204" pitchFamily="34" charset="0"/>
              </a:rPr>
              <a:t>, trade organisations </a:t>
            </a:r>
          </a:p>
        </p:txBody>
      </p:sp>
    </p:spTree>
    <p:extLst>
      <p:ext uri="{BB962C8B-B14F-4D97-AF65-F5344CB8AC3E}">
        <p14:creationId xmlns:p14="http://schemas.microsoft.com/office/powerpoint/2010/main" val="3424020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E9E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 txBox="1"/>
          <p:nvPr/>
        </p:nvSpPr>
        <p:spPr>
          <a:xfrm>
            <a:off x="792971" y="5364744"/>
            <a:ext cx="2382780" cy="10748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lnSpc>
                <a:spcPts val="3062"/>
              </a:lnSpc>
              <a:spcBef>
                <a:spcPts val="82"/>
              </a:spcBef>
            </a:pPr>
            <a:r>
              <a:rPr lang="fr-BE" sz="2577" b="1" spc="12" dirty="0">
                <a:solidFill>
                  <a:srgbClr val="6080B7"/>
                </a:solidFill>
                <a:latin typeface="Helvetica"/>
                <a:cs typeface="Helvetica"/>
              </a:rPr>
              <a:t>330 </a:t>
            </a:r>
            <a:r>
              <a:rPr sz="2183" spc="9" dirty="0">
                <a:solidFill>
                  <a:srgbClr val="354B5E"/>
                </a:solidFill>
                <a:latin typeface="Helvetica"/>
                <a:cs typeface="Helvetica"/>
              </a:rPr>
              <a:t>S</a:t>
            </a:r>
            <a:r>
              <a:rPr sz="2183" spc="-303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12" dirty="0">
                <a:solidFill>
                  <a:srgbClr val="354B5E"/>
                </a:solidFill>
                <a:latin typeface="Helvetica"/>
                <a:cs typeface="Helvetica"/>
              </a:rPr>
              <a:t>M</a:t>
            </a:r>
            <a:r>
              <a:rPr sz="2183" spc="-300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354B5E"/>
                </a:solidFill>
                <a:latin typeface="Helvetica"/>
                <a:cs typeface="Helvetica"/>
              </a:rPr>
              <a:t>E</a:t>
            </a:r>
            <a:r>
              <a:rPr sz="2183" spc="-303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354B5E"/>
                </a:solidFill>
                <a:latin typeface="Helvetica"/>
                <a:cs typeface="Helvetica"/>
              </a:rPr>
              <a:t>s</a:t>
            </a:r>
            <a:endParaRPr sz="2183" dirty="0">
              <a:latin typeface="Helvetica"/>
              <a:cs typeface="Helvetica"/>
            </a:endParaRPr>
          </a:p>
          <a:p>
            <a:pPr marL="7701" marR="3081">
              <a:lnSpc>
                <a:spcPts val="2638"/>
              </a:lnSpc>
              <a:spcBef>
                <a:spcPts val="42"/>
              </a:spcBef>
              <a:tabLst>
                <a:tab pos="809019" algn="l"/>
                <a:tab pos="1432053" algn="l"/>
              </a:tabLst>
            </a:pPr>
            <a:r>
              <a:rPr sz="2183" spc="3" dirty="0">
                <a:solidFill>
                  <a:srgbClr val="354B5E"/>
                </a:solidFill>
                <a:latin typeface="Helvetica"/>
                <a:cs typeface="Helvetica"/>
              </a:rPr>
              <a:t>t</a:t>
            </a:r>
            <a:r>
              <a:rPr sz="2183" spc="-300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354B5E"/>
                </a:solidFill>
                <a:latin typeface="Helvetica"/>
                <a:cs typeface="Helvetica"/>
              </a:rPr>
              <a:t>o</a:t>
            </a:r>
            <a:r>
              <a:rPr sz="2183" spc="-300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354B5E"/>
                </a:solidFill>
                <a:latin typeface="Helvetica"/>
                <a:cs typeface="Helvetica"/>
              </a:rPr>
              <a:t>o</a:t>
            </a:r>
            <a:r>
              <a:rPr sz="2183" spc="-300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354B5E"/>
                </a:solidFill>
                <a:latin typeface="Helvetica"/>
                <a:cs typeface="Helvetica"/>
              </a:rPr>
              <a:t>k	</a:t>
            </a:r>
            <a:r>
              <a:rPr sz="2183" spc="3" dirty="0">
                <a:solidFill>
                  <a:srgbClr val="354B5E"/>
                </a:solidFill>
                <a:latin typeface="Helvetica"/>
                <a:cs typeface="Helvetica"/>
              </a:rPr>
              <a:t>t</a:t>
            </a:r>
            <a:r>
              <a:rPr sz="2183" spc="-300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354B5E"/>
                </a:solidFill>
                <a:latin typeface="Helvetica"/>
                <a:cs typeface="Helvetica"/>
              </a:rPr>
              <a:t>h</a:t>
            </a:r>
            <a:r>
              <a:rPr sz="2183" spc="-300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354B5E"/>
                </a:solidFill>
                <a:latin typeface="Helvetica"/>
                <a:cs typeface="Helvetica"/>
              </a:rPr>
              <a:t>e</a:t>
            </a:r>
            <a:r>
              <a:rPr lang="fr-BE" sz="2183" spc="9" dirty="0">
                <a:solidFill>
                  <a:srgbClr val="354B5E"/>
                </a:solidFill>
                <a:latin typeface="Helvetica"/>
                <a:cs typeface="Helvetica"/>
              </a:rPr>
              <a:t> ADMA  </a:t>
            </a:r>
            <a:r>
              <a:rPr sz="2183" spc="6" dirty="0">
                <a:solidFill>
                  <a:srgbClr val="354B5E"/>
                </a:solidFill>
                <a:latin typeface="Helvetica"/>
                <a:cs typeface="Helvetica"/>
              </a:rPr>
              <a:t>s</a:t>
            </a:r>
            <a:r>
              <a:rPr sz="2183" spc="-303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6" dirty="0">
                <a:solidFill>
                  <a:srgbClr val="354B5E"/>
                </a:solidFill>
                <a:latin typeface="Helvetica"/>
                <a:cs typeface="Helvetica"/>
              </a:rPr>
              <a:t>c</a:t>
            </a:r>
            <a:r>
              <a:rPr sz="2183" spc="-300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354B5E"/>
                </a:solidFill>
                <a:latin typeface="Helvetica"/>
                <a:cs typeface="Helvetica"/>
              </a:rPr>
              <a:t>a</a:t>
            </a:r>
            <a:r>
              <a:rPr sz="2183" spc="-303" dirty="0">
                <a:solidFill>
                  <a:srgbClr val="354B5E"/>
                </a:solidFill>
                <a:latin typeface="Helvetica"/>
                <a:cs typeface="Helvetica"/>
              </a:rPr>
              <a:t> </a:t>
            </a:r>
            <a:r>
              <a:rPr sz="2183" spc="9" dirty="0">
                <a:solidFill>
                  <a:srgbClr val="354B5E"/>
                </a:solidFill>
                <a:latin typeface="Helvetica"/>
                <a:cs typeface="Helvetica"/>
              </a:rPr>
              <a:t>n</a:t>
            </a:r>
            <a:endParaRPr sz="2183" dirty="0">
              <a:latin typeface="Helvetica"/>
              <a:cs typeface="Helvetic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79400" y="5543857"/>
            <a:ext cx="860619" cy="792848"/>
          </a:xfrm>
          <a:custGeom>
            <a:avLst/>
            <a:gdLst/>
            <a:ahLst/>
            <a:cxnLst/>
            <a:rect l="l" t="t" r="r" b="b"/>
            <a:pathLst>
              <a:path w="1419225" h="1307464">
                <a:moveTo>
                  <a:pt x="1339016" y="1169974"/>
                </a:moveTo>
                <a:lnTo>
                  <a:pt x="516340" y="1169974"/>
                </a:lnTo>
                <a:lnTo>
                  <a:pt x="507714" y="1171043"/>
                </a:lnTo>
                <a:lnTo>
                  <a:pt x="442499" y="1251909"/>
                </a:lnTo>
                <a:lnTo>
                  <a:pt x="436458" y="1270403"/>
                </a:lnTo>
                <a:lnTo>
                  <a:pt x="440652" y="1288210"/>
                </a:lnTo>
                <a:lnTo>
                  <a:pt x="453102" y="1301618"/>
                </a:lnTo>
                <a:lnTo>
                  <a:pt x="471828" y="1306913"/>
                </a:lnTo>
                <a:lnTo>
                  <a:pt x="1383518" y="1306913"/>
                </a:lnTo>
                <a:lnTo>
                  <a:pt x="1402242" y="1301618"/>
                </a:lnTo>
                <a:lnTo>
                  <a:pt x="1414689" y="1288210"/>
                </a:lnTo>
                <a:lnTo>
                  <a:pt x="1418883" y="1270403"/>
                </a:lnTo>
                <a:lnTo>
                  <a:pt x="1412847" y="1251909"/>
                </a:lnTo>
                <a:lnTo>
                  <a:pt x="1368335" y="1185607"/>
                </a:lnTo>
                <a:lnTo>
                  <a:pt x="1339016" y="1169974"/>
                </a:lnTo>
                <a:close/>
              </a:path>
              <a:path w="1419225" h="1307464">
                <a:moveTo>
                  <a:pt x="1005595" y="269740"/>
                </a:moveTo>
                <a:lnTo>
                  <a:pt x="458781" y="269740"/>
                </a:lnTo>
                <a:lnTo>
                  <a:pt x="464666" y="273593"/>
                </a:lnTo>
                <a:lnTo>
                  <a:pt x="471545" y="276106"/>
                </a:lnTo>
                <a:lnTo>
                  <a:pt x="937741" y="319362"/>
                </a:lnTo>
                <a:lnTo>
                  <a:pt x="950948" y="339958"/>
                </a:lnTo>
                <a:lnTo>
                  <a:pt x="966343" y="358863"/>
                </a:lnTo>
                <a:lnTo>
                  <a:pt x="983751" y="375898"/>
                </a:lnTo>
                <a:lnTo>
                  <a:pt x="1002995" y="390888"/>
                </a:lnTo>
                <a:lnTo>
                  <a:pt x="852811" y="1169974"/>
                </a:lnTo>
                <a:lnTo>
                  <a:pt x="1209502" y="1169974"/>
                </a:lnTo>
                <a:lnTo>
                  <a:pt x="1209502" y="411369"/>
                </a:lnTo>
                <a:lnTo>
                  <a:pt x="1252234" y="386702"/>
                </a:lnTo>
                <a:lnTo>
                  <a:pt x="1288036" y="353200"/>
                </a:lnTo>
                <a:lnTo>
                  <a:pt x="1292765" y="346146"/>
                </a:lnTo>
                <a:lnTo>
                  <a:pt x="1124698" y="346146"/>
                </a:lnTo>
                <a:lnTo>
                  <a:pt x="1108341" y="345141"/>
                </a:lnTo>
                <a:lnTo>
                  <a:pt x="1063349" y="331016"/>
                </a:lnTo>
                <a:lnTo>
                  <a:pt x="1021277" y="296011"/>
                </a:lnTo>
                <a:lnTo>
                  <a:pt x="1009375" y="278135"/>
                </a:lnTo>
                <a:lnTo>
                  <a:pt x="1005595" y="269740"/>
                </a:lnTo>
                <a:close/>
              </a:path>
              <a:path w="1419225" h="1307464">
                <a:moveTo>
                  <a:pt x="1717" y="286839"/>
                </a:moveTo>
                <a:lnTo>
                  <a:pt x="0" y="289624"/>
                </a:lnTo>
                <a:lnTo>
                  <a:pt x="4764" y="297928"/>
                </a:lnTo>
                <a:lnTo>
                  <a:pt x="5507" y="298493"/>
                </a:lnTo>
                <a:lnTo>
                  <a:pt x="10732" y="299729"/>
                </a:lnTo>
                <a:lnTo>
                  <a:pt x="13915" y="300723"/>
                </a:lnTo>
                <a:lnTo>
                  <a:pt x="78531" y="318105"/>
                </a:lnTo>
                <a:lnTo>
                  <a:pt x="78950" y="318189"/>
                </a:lnTo>
                <a:lnTo>
                  <a:pt x="79013" y="319005"/>
                </a:lnTo>
                <a:lnTo>
                  <a:pt x="79390" y="319822"/>
                </a:lnTo>
                <a:lnTo>
                  <a:pt x="177125" y="401097"/>
                </a:lnTo>
                <a:lnTo>
                  <a:pt x="178570" y="401244"/>
                </a:lnTo>
                <a:lnTo>
                  <a:pt x="179732" y="400605"/>
                </a:lnTo>
                <a:lnTo>
                  <a:pt x="179963" y="400563"/>
                </a:lnTo>
                <a:lnTo>
                  <a:pt x="180193" y="400479"/>
                </a:lnTo>
                <a:lnTo>
                  <a:pt x="306484" y="335780"/>
                </a:lnTo>
                <a:lnTo>
                  <a:pt x="166602" y="335780"/>
                </a:lnTo>
                <a:lnTo>
                  <a:pt x="113912" y="294053"/>
                </a:lnTo>
                <a:lnTo>
                  <a:pt x="111975" y="294053"/>
                </a:lnTo>
                <a:lnTo>
                  <a:pt x="111410" y="293457"/>
                </a:lnTo>
                <a:lnTo>
                  <a:pt x="110624" y="293059"/>
                </a:lnTo>
                <a:lnTo>
                  <a:pt x="1717" y="286839"/>
                </a:lnTo>
                <a:close/>
              </a:path>
              <a:path w="1419225" h="1307464">
                <a:moveTo>
                  <a:pt x="1293426" y="82699"/>
                </a:moveTo>
                <a:lnTo>
                  <a:pt x="1124698" y="82699"/>
                </a:lnTo>
                <a:lnTo>
                  <a:pt x="1166334" y="89414"/>
                </a:lnTo>
                <a:lnTo>
                  <a:pt x="1202494" y="108113"/>
                </a:lnTo>
                <a:lnTo>
                  <a:pt x="1231008" y="136627"/>
                </a:lnTo>
                <a:lnTo>
                  <a:pt x="1249707" y="172786"/>
                </a:lnTo>
                <a:lnTo>
                  <a:pt x="1256422" y="214422"/>
                </a:lnTo>
                <a:lnTo>
                  <a:pt x="1253125" y="243838"/>
                </a:lnTo>
                <a:lnTo>
                  <a:pt x="1228937" y="294959"/>
                </a:lnTo>
                <a:lnTo>
                  <a:pt x="1191129" y="328185"/>
                </a:lnTo>
                <a:lnTo>
                  <a:pt x="1148355" y="344027"/>
                </a:lnTo>
                <a:lnTo>
                  <a:pt x="1124698" y="346146"/>
                </a:lnTo>
                <a:lnTo>
                  <a:pt x="1292765" y="346146"/>
                </a:lnTo>
                <a:lnTo>
                  <a:pt x="1315434" y="312337"/>
                </a:lnTo>
                <a:lnTo>
                  <a:pt x="1332954" y="265587"/>
                </a:lnTo>
                <a:lnTo>
                  <a:pt x="1339121" y="214422"/>
                </a:lnTo>
                <a:lnTo>
                  <a:pt x="1333448" y="165315"/>
                </a:lnTo>
                <a:lnTo>
                  <a:pt x="1317294" y="120206"/>
                </a:lnTo>
                <a:lnTo>
                  <a:pt x="1293426" y="82699"/>
                </a:lnTo>
                <a:close/>
              </a:path>
              <a:path w="1419225" h="1307464">
                <a:moveTo>
                  <a:pt x="306484" y="93054"/>
                </a:moveTo>
                <a:lnTo>
                  <a:pt x="166602" y="93054"/>
                </a:lnTo>
                <a:lnTo>
                  <a:pt x="282064" y="172602"/>
                </a:lnTo>
                <a:lnTo>
                  <a:pt x="282064" y="256233"/>
                </a:lnTo>
                <a:lnTo>
                  <a:pt x="166602" y="335780"/>
                </a:lnTo>
                <a:lnTo>
                  <a:pt x="306484" y="335780"/>
                </a:lnTo>
                <a:lnTo>
                  <a:pt x="338450" y="319403"/>
                </a:lnTo>
                <a:lnTo>
                  <a:pt x="436021" y="319403"/>
                </a:lnTo>
                <a:lnTo>
                  <a:pt x="437630" y="317896"/>
                </a:lnTo>
                <a:lnTo>
                  <a:pt x="437630" y="307844"/>
                </a:lnTo>
                <a:lnTo>
                  <a:pt x="458781" y="269740"/>
                </a:lnTo>
                <a:lnTo>
                  <a:pt x="1005595" y="269740"/>
                </a:lnTo>
                <a:lnTo>
                  <a:pt x="1000473" y="258362"/>
                </a:lnTo>
                <a:lnTo>
                  <a:pt x="994895" y="237017"/>
                </a:lnTo>
                <a:lnTo>
                  <a:pt x="992964" y="214422"/>
                </a:lnTo>
                <a:lnTo>
                  <a:pt x="998080" y="177950"/>
                </a:lnTo>
                <a:lnTo>
                  <a:pt x="1006425" y="159084"/>
                </a:lnTo>
                <a:lnTo>
                  <a:pt x="458781" y="159084"/>
                </a:lnTo>
                <a:lnTo>
                  <a:pt x="437630" y="120991"/>
                </a:lnTo>
                <a:lnTo>
                  <a:pt x="437630" y="110949"/>
                </a:lnTo>
                <a:lnTo>
                  <a:pt x="436010" y="109431"/>
                </a:lnTo>
                <a:lnTo>
                  <a:pt x="338450" y="109431"/>
                </a:lnTo>
                <a:lnTo>
                  <a:pt x="306484" y="93054"/>
                </a:lnTo>
                <a:close/>
              </a:path>
              <a:path w="1419225" h="1307464">
                <a:moveTo>
                  <a:pt x="436021" y="319403"/>
                </a:moveTo>
                <a:lnTo>
                  <a:pt x="338450" y="319403"/>
                </a:lnTo>
                <a:lnTo>
                  <a:pt x="429641" y="325382"/>
                </a:lnTo>
                <a:lnTo>
                  <a:pt x="436021" y="319403"/>
                </a:lnTo>
                <a:close/>
              </a:path>
              <a:path w="1419225" h="1307464">
                <a:moveTo>
                  <a:pt x="112907" y="293844"/>
                </a:moveTo>
                <a:lnTo>
                  <a:pt x="111975" y="294053"/>
                </a:lnTo>
                <a:lnTo>
                  <a:pt x="113912" y="294053"/>
                </a:lnTo>
                <a:lnTo>
                  <a:pt x="112907" y="293844"/>
                </a:lnTo>
                <a:close/>
              </a:path>
              <a:path w="1419225" h="1307464">
                <a:moveTo>
                  <a:pt x="1124698" y="0"/>
                </a:moveTo>
                <a:lnTo>
                  <a:pt x="1078013" y="5116"/>
                </a:lnTo>
                <a:lnTo>
                  <a:pt x="1034867" y="19729"/>
                </a:lnTo>
                <a:lnTo>
                  <a:pt x="996370" y="42732"/>
                </a:lnTo>
                <a:lnTo>
                  <a:pt x="963629" y="73019"/>
                </a:lnTo>
                <a:lnTo>
                  <a:pt x="937751" y="109483"/>
                </a:lnTo>
                <a:lnTo>
                  <a:pt x="471545" y="152728"/>
                </a:lnTo>
                <a:lnTo>
                  <a:pt x="464666" y="155230"/>
                </a:lnTo>
                <a:lnTo>
                  <a:pt x="458781" y="159084"/>
                </a:lnTo>
                <a:lnTo>
                  <a:pt x="1006425" y="159084"/>
                </a:lnTo>
                <a:lnTo>
                  <a:pt x="1012473" y="145410"/>
                </a:lnTo>
                <a:lnTo>
                  <a:pt x="1034713" y="118227"/>
                </a:lnTo>
                <a:lnTo>
                  <a:pt x="1077569" y="91383"/>
                </a:lnTo>
                <a:lnTo>
                  <a:pt x="1124698" y="82699"/>
                </a:lnTo>
                <a:lnTo>
                  <a:pt x="1293426" y="82699"/>
                </a:lnTo>
                <a:lnTo>
                  <a:pt x="1291956" y="80390"/>
                </a:lnTo>
                <a:lnTo>
                  <a:pt x="1258731" y="47164"/>
                </a:lnTo>
                <a:lnTo>
                  <a:pt x="1218915" y="21826"/>
                </a:lnTo>
                <a:lnTo>
                  <a:pt x="1173805" y="5672"/>
                </a:lnTo>
                <a:lnTo>
                  <a:pt x="1124698" y="0"/>
                </a:lnTo>
                <a:close/>
              </a:path>
              <a:path w="1419225" h="1307464">
                <a:moveTo>
                  <a:pt x="178570" y="27590"/>
                </a:moveTo>
                <a:lnTo>
                  <a:pt x="177125" y="27737"/>
                </a:lnTo>
                <a:lnTo>
                  <a:pt x="79390" y="109022"/>
                </a:lnTo>
                <a:lnTo>
                  <a:pt x="79013" y="109829"/>
                </a:lnTo>
                <a:lnTo>
                  <a:pt x="78950" y="110656"/>
                </a:lnTo>
                <a:lnTo>
                  <a:pt x="78531" y="110729"/>
                </a:lnTo>
                <a:lnTo>
                  <a:pt x="13915" y="128111"/>
                </a:lnTo>
                <a:lnTo>
                  <a:pt x="10732" y="129106"/>
                </a:lnTo>
                <a:lnTo>
                  <a:pt x="5507" y="130341"/>
                </a:lnTo>
                <a:lnTo>
                  <a:pt x="4764" y="130907"/>
                </a:lnTo>
                <a:lnTo>
                  <a:pt x="0" y="139220"/>
                </a:lnTo>
                <a:lnTo>
                  <a:pt x="1717" y="141995"/>
                </a:lnTo>
                <a:lnTo>
                  <a:pt x="110614" y="135775"/>
                </a:lnTo>
                <a:lnTo>
                  <a:pt x="111399" y="135388"/>
                </a:lnTo>
                <a:lnTo>
                  <a:pt x="111944" y="134781"/>
                </a:lnTo>
                <a:lnTo>
                  <a:pt x="113938" y="134781"/>
                </a:lnTo>
                <a:lnTo>
                  <a:pt x="166602" y="93054"/>
                </a:lnTo>
                <a:lnTo>
                  <a:pt x="306484" y="93054"/>
                </a:lnTo>
                <a:lnTo>
                  <a:pt x="180193" y="28355"/>
                </a:lnTo>
                <a:lnTo>
                  <a:pt x="179963" y="28271"/>
                </a:lnTo>
                <a:lnTo>
                  <a:pt x="179732" y="28229"/>
                </a:lnTo>
                <a:lnTo>
                  <a:pt x="178570" y="27590"/>
                </a:lnTo>
                <a:close/>
              </a:path>
              <a:path w="1419225" h="1307464">
                <a:moveTo>
                  <a:pt x="113938" y="134781"/>
                </a:moveTo>
                <a:lnTo>
                  <a:pt x="111944" y="134781"/>
                </a:lnTo>
                <a:lnTo>
                  <a:pt x="112897" y="135011"/>
                </a:lnTo>
                <a:lnTo>
                  <a:pt x="113912" y="134802"/>
                </a:lnTo>
                <a:close/>
              </a:path>
              <a:path w="1419225" h="1307464">
                <a:moveTo>
                  <a:pt x="429641" y="103462"/>
                </a:moveTo>
                <a:lnTo>
                  <a:pt x="338450" y="109431"/>
                </a:lnTo>
                <a:lnTo>
                  <a:pt x="436010" y="109431"/>
                </a:lnTo>
                <a:lnTo>
                  <a:pt x="429641" y="103462"/>
                </a:lnTo>
                <a:close/>
              </a:path>
            </a:pathLst>
          </a:custGeom>
          <a:solidFill>
            <a:srgbClr val="5980B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/>
          <p:nvPr/>
        </p:nvSpPr>
        <p:spPr>
          <a:xfrm>
            <a:off x="3555318" y="5497341"/>
            <a:ext cx="73547" cy="885649"/>
          </a:xfrm>
          <a:custGeom>
            <a:avLst/>
            <a:gdLst/>
            <a:ahLst/>
            <a:cxnLst/>
            <a:rect l="l" t="t" r="r" b="b"/>
            <a:pathLst>
              <a:path w="121284" h="1460500">
                <a:moveTo>
                  <a:pt x="60437" y="0"/>
                </a:moveTo>
                <a:lnTo>
                  <a:pt x="36911" y="5004"/>
                </a:lnTo>
                <a:lnTo>
                  <a:pt x="17701" y="18652"/>
                </a:lnTo>
                <a:lnTo>
                  <a:pt x="4749" y="38895"/>
                </a:lnTo>
                <a:lnTo>
                  <a:pt x="0" y="63683"/>
                </a:lnTo>
                <a:lnTo>
                  <a:pt x="0" y="1396638"/>
                </a:lnTo>
                <a:lnTo>
                  <a:pt x="4749" y="1421426"/>
                </a:lnTo>
                <a:lnTo>
                  <a:pt x="17701" y="1441669"/>
                </a:lnTo>
                <a:lnTo>
                  <a:pt x="36911" y="1455317"/>
                </a:lnTo>
                <a:lnTo>
                  <a:pt x="60437" y="1460322"/>
                </a:lnTo>
                <a:lnTo>
                  <a:pt x="83964" y="1455317"/>
                </a:lnTo>
                <a:lnTo>
                  <a:pt x="103174" y="1441669"/>
                </a:lnTo>
                <a:lnTo>
                  <a:pt x="116126" y="1421426"/>
                </a:lnTo>
                <a:lnTo>
                  <a:pt x="120875" y="1396638"/>
                </a:lnTo>
                <a:lnTo>
                  <a:pt x="120875" y="63683"/>
                </a:lnTo>
                <a:lnTo>
                  <a:pt x="116126" y="38895"/>
                </a:lnTo>
                <a:lnTo>
                  <a:pt x="103174" y="18652"/>
                </a:lnTo>
                <a:lnTo>
                  <a:pt x="83964" y="5004"/>
                </a:lnTo>
                <a:lnTo>
                  <a:pt x="60437" y="0"/>
                </a:lnTo>
                <a:close/>
              </a:path>
            </a:pathLst>
          </a:custGeom>
          <a:solidFill>
            <a:srgbClr val="334C5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17"/>
          <p:cNvSpPr/>
          <p:nvPr/>
        </p:nvSpPr>
        <p:spPr>
          <a:xfrm>
            <a:off x="2320248" y="951636"/>
            <a:ext cx="73547" cy="885649"/>
          </a:xfrm>
          <a:custGeom>
            <a:avLst/>
            <a:gdLst/>
            <a:ahLst/>
            <a:cxnLst/>
            <a:rect l="l" t="t" r="r" b="b"/>
            <a:pathLst>
              <a:path w="121285" h="1460500">
                <a:moveTo>
                  <a:pt x="60437" y="0"/>
                </a:moveTo>
                <a:lnTo>
                  <a:pt x="36911" y="5004"/>
                </a:lnTo>
                <a:lnTo>
                  <a:pt x="17701" y="18652"/>
                </a:lnTo>
                <a:lnTo>
                  <a:pt x="4749" y="38895"/>
                </a:lnTo>
                <a:lnTo>
                  <a:pt x="0" y="63683"/>
                </a:lnTo>
                <a:lnTo>
                  <a:pt x="0" y="1396638"/>
                </a:lnTo>
                <a:lnTo>
                  <a:pt x="4749" y="1421426"/>
                </a:lnTo>
                <a:lnTo>
                  <a:pt x="17701" y="1441669"/>
                </a:lnTo>
                <a:lnTo>
                  <a:pt x="36911" y="1455317"/>
                </a:lnTo>
                <a:lnTo>
                  <a:pt x="60437" y="1460322"/>
                </a:lnTo>
                <a:lnTo>
                  <a:pt x="83964" y="1455317"/>
                </a:lnTo>
                <a:lnTo>
                  <a:pt x="103174" y="1441669"/>
                </a:lnTo>
                <a:lnTo>
                  <a:pt x="116126" y="1421426"/>
                </a:lnTo>
                <a:lnTo>
                  <a:pt x="120875" y="1396638"/>
                </a:lnTo>
                <a:lnTo>
                  <a:pt x="120875" y="63683"/>
                </a:lnTo>
                <a:lnTo>
                  <a:pt x="116126" y="38895"/>
                </a:lnTo>
                <a:lnTo>
                  <a:pt x="103174" y="18652"/>
                </a:lnTo>
                <a:lnTo>
                  <a:pt x="83964" y="5004"/>
                </a:lnTo>
                <a:lnTo>
                  <a:pt x="60437" y="0"/>
                </a:lnTo>
                <a:close/>
              </a:path>
            </a:pathLst>
          </a:custGeom>
          <a:solidFill>
            <a:srgbClr val="334C5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8"/>
          <p:cNvSpPr/>
          <p:nvPr/>
        </p:nvSpPr>
        <p:spPr>
          <a:xfrm>
            <a:off x="799432" y="1026628"/>
            <a:ext cx="1298394" cy="820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F8F3F2-7F2A-4615-9ED8-1CE4502E9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558" y="587989"/>
            <a:ext cx="6096254" cy="627001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BFA8C35-066D-4CE5-98CC-F35E2F8F3001}"/>
              </a:ext>
            </a:extLst>
          </p:cNvPr>
          <p:cNvSpPr/>
          <p:nvPr/>
        </p:nvSpPr>
        <p:spPr>
          <a:xfrm>
            <a:off x="675513" y="2609388"/>
            <a:ext cx="4831231" cy="188359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BE" sz="1940" dirty="0">
                <a:solidFill>
                  <a:srgbClr val="295E89"/>
                </a:solidFill>
              </a:rPr>
              <a:t>“Best </a:t>
            </a:r>
            <a:r>
              <a:rPr lang="fr-BE" sz="1940" dirty="0" err="1">
                <a:solidFill>
                  <a:srgbClr val="295E89"/>
                </a:solidFill>
              </a:rPr>
              <a:t>Supporting</a:t>
            </a:r>
            <a:r>
              <a:rPr lang="fr-BE" sz="1940" dirty="0">
                <a:solidFill>
                  <a:srgbClr val="295E89"/>
                </a:solidFill>
              </a:rPr>
              <a:t> Organisation </a:t>
            </a:r>
            <a:r>
              <a:rPr lang="fr-BE" sz="1940" dirty="0" err="1">
                <a:solidFill>
                  <a:srgbClr val="295E89"/>
                </a:solidFill>
              </a:rPr>
              <a:t>Award</a:t>
            </a:r>
            <a:r>
              <a:rPr lang="fr-BE" sz="1940" dirty="0">
                <a:solidFill>
                  <a:srgbClr val="295E89"/>
                </a:solidFill>
              </a:rPr>
              <a:t>” :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fr-BE" sz="1940" dirty="0">
                <a:solidFill>
                  <a:srgbClr val="68A8BC"/>
                </a:solidFill>
              </a:rPr>
              <a:t>Mondragon Corporation (Spain) - Q4 2019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fr-BE" sz="1940" dirty="0">
                <a:solidFill>
                  <a:srgbClr val="68A8BC"/>
                </a:solidFill>
              </a:rPr>
              <a:t>IQ </a:t>
            </a:r>
            <a:r>
              <a:rPr lang="fr-BE" sz="1940" dirty="0" err="1">
                <a:solidFill>
                  <a:srgbClr val="68A8BC"/>
                </a:solidFill>
              </a:rPr>
              <a:t>Kecskemet</a:t>
            </a:r>
            <a:r>
              <a:rPr lang="fr-BE" sz="1940" dirty="0">
                <a:solidFill>
                  <a:srgbClr val="68A8BC"/>
                </a:solidFill>
              </a:rPr>
              <a:t> Cluster (</a:t>
            </a:r>
            <a:r>
              <a:rPr lang="fr-BE" sz="1940" dirty="0" err="1">
                <a:solidFill>
                  <a:srgbClr val="68A8BC"/>
                </a:solidFill>
              </a:rPr>
              <a:t>Hungary</a:t>
            </a:r>
            <a:r>
              <a:rPr lang="fr-BE" sz="1940" dirty="0">
                <a:solidFill>
                  <a:srgbClr val="68A8BC"/>
                </a:solidFill>
              </a:rPr>
              <a:t>)  - Q1 2020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fr-BE" sz="1940" b="1" dirty="0">
                <a:solidFill>
                  <a:srgbClr val="295E89"/>
                </a:solidFill>
              </a:rPr>
              <a:t>ICT Cluster (</a:t>
            </a:r>
            <a:r>
              <a:rPr lang="fr-BE" sz="1940" b="1" dirty="0" err="1">
                <a:solidFill>
                  <a:srgbClr val="295E89"/>
                </a:solidFill>
              </a:rPr>
              <a:t>Bulgaria</a:t>
            </a:r>
            <a:r>
              <a:rPr lang="fr-BE" sz="1940" b="1" dirty="0">
                <a:solidFill>
                  <a:srgbClr val="295E89"/>
                </a:solidFill>
              </a:rPr>
              <a:t>) – Q2 2020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fr-BE" sz="1940" dirty="0" err="1">
                <a:solidFill>
                  <a:srgbClr val="68A8BC"/>
                </a:solidFill>
              </a:rPr>
              <a:t>Quantra</a:t>
            </a:r>
            <a:r>
              <a:rPr lang="fr-BE" sz="1940" dirty="0">
                <a:solidFill>
                  <a:srgbClr val="68A8BC"/>
                </a:solidFill>
              </a:rPr>
              <a:t> (</a:t>
            </a:r>
            <a:r>
              <a:rPr lang="fr-BE" sz="1940" dirty="0" err="1">
                <a:solidFill>
                  <a:srgbClr val="68A8BC"/>
                </a:solidFill>
              </a:rPr>
              <a:t>Italy</a:t>
            </a:r>
            <a:r>
              <a:rPr lang="fr-BE" sz="1940" dirty="0">
                <a:solidFill>
                  <a:srgbClr val="68A8BC"/>
                </a:solidFill>
              </a:rPr>
              <a:t>) – Q3 2020</a:t>
            </a:r>
          </a:p>
          <a:p>
            <a:pPr marL="277246" indent="-277246">
              <a:buFont typeface="Arial" panose="020B0604020202020204" pitchFamily="34" charset="0"/>
              <a:buChar char="•"/>
            </a:pPr>
            <a:r>
              <a:rPr lang="fr-BE" sz="1940" dirty="0" err="1">
                <a:solidFill>
                  <a:srgbClr val="68A8BC"/>
                </a:solidFill>
              </a:rPr>
              <a:t>IntechCentras</a:t>
            </a:r>
            <a:r>
              <a:rPr lang="fr-BE" sz="1940" dirty="0">
                <a:solidFill>
                  <a:srgbClr val="68A8BC"/>
                </a:solidFill>
              </a:rPr>
              <a:t> (</a:t>
            </a:r>
            <a:r>
              <a:rPr lang="fr-BE" sz="1940" dirty="0" err="1">
                <a:solidFill>
                  <a:srgbClr val="68A8BC"/>
                </a:solidFill>
              </a:rPr>
              <a:t>Lithuania</a:t>
            </a:r>
            <a:r>
              <a:rPr lang="fr-BE" sz="1940" dirty="0">
                <a:solidFill>
                  <a:srgbClr val="68A8BC"/>
                </a:solidFill>
              </a:rPr>
              <a:t>) – Q4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18227-AC42-4C8B-AD24-1E83A30E0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213" y="819792"/>
            <a:ext cx="2711365" cy="12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00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26F7F67-E6D1-482D-B659-B4C040381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98" y="566531"/>
            <a:ext cx="9426144" cy="5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206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ADMA">
  <a:themeElements>
    <a:clrScheme name="EEB">
      <a:dk1>
        <a:srgbClr val="2B4487"/>
      </a:dk1>
      <a:lt1>
        <a:sysClr val="window" lastClr="FFFFFF"/>
      </a:lt1>
      <a:dk2>
        <a:srgbClr val="465081"/>
      </a:dk2>
      <a:lt2>
        <a:srgbClr val="FFFFFF"/>
      </a:lt2>
      <a:accent1>
        <a:srgbClr val="A8D8CD"/>
      </a:accent1>
      <a:accent2>
        <a:srgbClr val="C1DC4E"/>
      </a:accent2>
      <a:accent3>
        <a:srgbClr val="85BF95"/>
      </a:accent3>
      <a:accent4>
        <a:srgbClr val="4EACA3"/>
      </a:accent4>
      <a:accent5>
        <a:srgbClr val="048995"/>
      </a:accent5>
      <a:accent6>
        <a:srgbClr val="016D86"/>
      </a:accent6>
      <a:hlink>
        <a:srgbClr val="A8D8CD"/>
      </a:hlink>
      <a:folHlink>
        <a:srgbClr val="A8D8CD"/>
      </a:folHlink>
    </a:clrScheme>
    <a:fontScheme name="ADM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MA" id="{FE080B96-BF1F-4F2F-875A-943839B35EF2}" vid="{68CA01BE-D047-4228-BF10-ED0DFC60ED6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971</Words>
  <Application>Microsoft Office PowerPoint</Application>
  <PresentationFormat>Widescreen</PresentationFormat>
  <Paragraphs>159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Alegreya Sans</vt:lpstr>
      <vt:lpstr>Arial</vt:lpstr>
      <vt:lpstr>Calibri</vt:lpstr>
      <vt:lpstr>Calibri Light</vt:lpstr>
      <vt:lpstr>Helvetica</vt:lpstr>
      <vt:lpstr>Helvetica Neue</vt:lpstr>
      <vt:lpstr>Montserrat</vt:lpstr>
      <vt:lpstr>Tahoma</vt:lpstr>
      <vt:lpstr>Wingdings</vt:lpstr>
      <vt:lpstr>ADMA</vt:lpstr>
      <vt:lpstr>Custom Design</vt:lpstr>
      <vt:lpstr>PowerPoint Presentation</vt:lpstr>
      <vt:lpstr>Factory of the Future : what’s in a name?</vt:lpstr>
      <vt:lpstr>PowerPoint Presentation</vt:lpstr>
      <vt:lpstr>PowerPoint Presentation</vt:lpstr>
      <vt:lpstr>Support tailored to the specific needs of each SME</vt:lpstr>
      <vt:lpstr>PowerPoint Presentation</vt:lpstr>
      <vt:lpstr>ADMA project partners</vt:lpstr>
      <vt:lpstr>PowerPoint Presentation</vt:lpstr>
      <vt:lpstr>PowerPoint Presentation</vt:lpstr>
      <vt:lpstr>A D M A S c a n a v a i l a b l e i n 1 1 l a n g u a g e s</vt:lpstr>
      <vt:lpstr>1</vt:lpstr>
      <vt:lpstr>PowerPoint Presentation</vt:lpstr>
      <vt:lpstr>PowerPoint Presentation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PEETERS Paul (PPEE)</dc:creator>
  <cp:lastModifiedBy>PEETERS Paul (PPEE)</cp:lastModifiedBy>
  <cp:revision>542</cp:revision>
  <dcterms:created xsi:type="dcterms:W3CDTF">2018-03-02T07:48:22Z</dcterms:created>
  <dcterms:modified xsi:type="dcterms:W3CDTF">2021-02-24T13:01:51Z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f4a1bc2-d916-4dac-95d8-7ebaff4a6622_Enabled">
    <vt:lpwstr>True</vt:lpwstr>
  </property>
  <property fmtid="{D5CDD505-2E9C-101B-9397-08002B2CF9AE}" pid="3" name="MSIP_Label_5f4a1bc2-d916-4dac-95d8-7ebaff4a6622_Ref">
    <vt:lpwstr>https://api.informationprotection.azure.com/api/560d2c8e-38ee-46dc-817f-3933d7a8bfa6</vt:lpwstr>
  </property>
  <property fmtid="{D5CDD505-2E9C-101B-9397-08002B2CF9AE}" pid="4" name="MSIP_Label_5f4a1bc2-d916-4dac-95d8-7ebaff4a6622_AssignedBy">
    <vt:lpwstr>xavier.clinquart@synergics.be</vt:lpwstr>
  </property>
  <property fmtid="{D5CDD505-2E9C-101B-9397-08002B2CF9AE}" pid="5" name="MSIP_Label_5f4a1bc2-d916-4dac-95d8-7ebaff4a6622_DateCreated">
    <vt:lpwstr>2017-03-01T14:37:11.5030737+01:00</vt:lpwstr>
  </property>
  <property fmtid="{D5CDD505-2E9C-101B-9397-08002B2CF9AE}" pid="6" name="MSIP_Label_5f4a1bc2-d916-4dac-95d8-7ebaff4a6622_Name">
    <vt:lpwstr>Internal</vt:lpwstr>
  </property>
  <property fmtid="{D5CDD505-2E9C-101B-9397-08002B2CF9AE}" pid="7" name="MSIP_Label_5f4a1bc2-d916-4dac-95d8-7ebaff4a6622_Extended_MSFT_Method">
    <vt:lpwstr>Automatic</vt:lpwstr>
  </property>
  <property fmtid="{D5CDD505-2E9C-101B-9397-08002B2CF9AE}" pid="8" name="Sensitivity">
    <vt:lpwstr>Internal</vt:lpwstr>
  </property>
</Properties>
</file>