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33" r:id="rId3"/>
    <p:sldId id="338" r:id="rId4"/>
    <p:sldId id="335" r:id="rId5"/>
    <p:sldId id="289" r:id="rId6"/>
    <p:sldId id="294" r:id="rId7"/>
    <p:sldId id="29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 Groenewoud" initials="RG" lastIdx="25" clrIdx="0">
    <p:extLst>
      <p:ext uri="{19B8F6BF-5375-455C-9EA6-DF929625EA0E}">
        <p15:presenceInfo xmlns:p15="http://schemas.microsoft.com/office/powerpoint/2012/main" userId="4e4337a0066a1f45" providerId="Windows Liv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Microsoft account" initials="Ma" lastIdx="1" clrIdx="2">
    <p:extLst>
      <p:ext uri="{19B8F6BF-5375-455C-9EA6-DF929625EA0E}">
        <p15:presenceInfo xmlns:p15="http://schemas.microsoft.com/office/powerpoint/2012/main" userId="8cfbc9e82c128c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B49"/>
    <a:srgbClr val="3E0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76FC9-F7A2-4A85-BDF6-507F3172B21F}" v="21" dt="2021-02-01T13:36:45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4" autoAdjust="0"/>
    <p:restoredTop sz="94662"/>
  </p:normalViewPr>
  <p:slideViewPr>
    <p:cSldViewPr snapToGrid="0">
      <p:cViewPr varScale="1">
        <p:scale>
          <a:sx n="123" d="100"/>
          <a:sy n="123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a marin" userId="99b0a2ac29ef70f0" providerId="LiveId" clId="{1A176FC9-F7A2-4A85-BDF6-507F3172B21F}"/>
    <pc:docChg chg="undo custSel addSld delSld modSld sldOrd">
      <pc:chgData name="anca marin" userId="99b0a2ac29ef70f0" providerId="LiveId" clId="{1A176FC9-F7A2-4A85-BDF6-507F3172B21F}" dt="2021-02-01T13:36:45.846" v="136" actId="207"/>
      <pc:docMkLst>
        <pc:docMk/>
      </pc:docMkLst>
      <pc:sldChg chg="modSp">
        <pc:chgData name="anca marin" userId="99b0a2ac29ef70f0" providerId="LiveId" clId="{1A176FC9-F7A2-4A85-BDF6-507F3172B21F}" dt="2021-02-01T13:36:45.846" v="136" actId="207"/>
        <pc:sldMkLst>
          <pc:docMk/>
          <pc:sldMk cId="307653476" sldId="256"/>
        </pc:sldMkLst>
        <pc:spChg chg="mod">
          <ac:chgData name="anca marin" userId="99b0a2ac29ef70f0" providerId="LiveId" clId="{1A176FC9-F7A2-4A85-BDF6-507F3172B21F}" dt="2021-02-01T13:36:45.846" v="136" actId="207"/>
          <ac:spMkLst>
            <pc:docMk/>
            <pc:sldMk cId="307653476" sldId="256"/>
            <ac:spMk id="3" creationId="{34E5E69F-D1C4-4B0C-9219-0B200E2E3004}"/>
          </ac:spMkLst>
        </pc:spChg>
      </pc:sldChg>
      <pc:sldChg chg="addSp delSp modSp">
        <pc:chgData name="anca marin" userId="99b0a2ac29ef70f0" providerId="LiveId" clId="{1A176FC9-F7A2-4A85-BDF6-507F3172B21F}" dt="2021-02-01T10:43:59.830" v="123" actId="20577"/>
        <pc:sldMkLst>
          <pc:docMk/>
          <pc:sldMk cId="2485942539" sldId="289"/>
        </pc:sldMkLst>
        <pc:spChg chg="del">
          <ac:chgData name="anca marin" userId="99b0a2ac29ef70f0" providerId="LiveId" clId="{1A176FC9-F7A2-4A85-BDF6-507F3172B21F}" dt="2021-02-01T10:37:20.887" v="59" actId="478"/>
          <ac:spMkLst>
            <pc:docMk/>
            <pc:sldMk cId="2485942539" sldId="289"/>
            <ac:spMk id="3" creationId="{CF86CF5C-957F-D547-9877-24688F9CD39A}"/>
          </ac:spMkLst>
        </pc:spChg>
        <pc:spChg chg="del mod">
          <ac:chgData name="anca marin" userId="99b0a2ac29ef70f0" providerId="LiveId" clId="{1A176FC9-F7A2-4A85-BDF6-507F3172B21F}" dt="2021-02-01T10:36:23.783" v="30" actId="478"/>
          <ac:spMkLst>
            <pc:docMk/>
            <pc:sldMk cId="2485942539" sldId="289"/>
            <ac:spMk id="4" creationId="{8165C337-E1C4-D24E-A44E-FD189A099BD3}"/>
          </ac:spMkLst>
        </pc:spChg>
        <pc:spChg chg="del mod">
          <ac:chgData name="anca marin" userId="99b0a2ac29ef70f0" providerId="LiveId" clId="{1A176FC9-F7A2-4A85-BDF6-507F3172B21F}" dt="2021-02-01T10:36:30.634" v="35" actId="478"/>
          <ac:spMkLst>
            <pc:docMk/>
            <pc:sldMk cId="2485942539" sldId="289"/>
            <ac:spMk id="9" creationId="{C130B775-EFEC-7743-8F4B-2EE17D3F3A60}"/>
          </ac:spMkLst>
        </pc:spChg>
        <pc:spChg chg="del">
          <ac:chgData name="anca marin" userId="99b0a2ac29ef70f0" providerId="LiveId" clId="{1A176FC9-F7A2-4A85-BDF6-507F3172B21F}" dt="2021-02-01T10:36:44.594" v="39" actId="478"/>
          <ac:spMkLst>
            <pc:docMk/>
            <pc:sldMk cId="2485942539" sldId="289"/>
            <ac:spMk id="12" creationId="{79B1EF7D-A108-3A4F-ABD5-B121D6EEBED8}"/>
          </ac:spMkLst>
        </pc:spChg>
        <pc:spChg chg="del">
          <ac:chgData name="anca marin" userId="99b0a2ac29ef70f0" providerId="LiveId" clId="{1A176FC9-F7A2-4A85-BDF6-507F3172B21F}" dt="2021-02-01T10:37:18.764" v="58" actId="478"/>
          <ac:spMkLst>
            <pc:docMk/>
            <pc:sldMk cId="2485942539" sldId="289"/>
            <ac:spMk id="15" creationId="{D62CDE90-65F2-634E-8C50-F93683D6482E}"/>
          </ac:spMkLst>
        </pc:spChg>
        <pc:spChg chg="del">
          <ac:chgData name="anca marin" userId="99b0a2ac29ef70f0" providerId="LiveId" clId="{1A176FC9-F7A2-4A85-BDF6-507F3172B21F}" dt="2021-02-01T10:36:55.415" v="46" actId="478"/>
          <ac:spMkLst>
            <pc:docMk/>
            <pc:sldMk cId="2485942539" sldId="289"/>
            <ac:spMk id="18" creationId="{F81A34CB-7622-BE4E-B013-97D05AD17DBD}"/>
          </ac:spMkLst>
        </pc:spChg>
        <pc:spChg chg="del">
          <ac:chgData name="anca marin" userId="99b0a2ac29ef70f0" providerId="LiveId" clId="{1A176FC9-F7A2-4A85-BDF6-507F3172B21F}" dt="2021-02-01T10:37:14.876" v="56" actId="478"/>
          <ac:spMkLst>
            <pc:docMk/>
            <pc:sldMk cId="2485942539" sldId="289"/>
            <ac:spMk id="21" creationId="{F5FA13BB-A0F0-514C-97AB-5092F4C23F1B}"/>
          </ac:spMkLst>
        </pc:spChg>
        <pc:spChg chg="del">
          <ac:chgData name="anca marin" userId="99b0a2ac29ef70f0" providerId="LiveId" clId="{1A176FC9-F7A2-4A85-BDF6-507F3172B21F}" dt="2021-02-01T10:37:16.607" v="57" actId="478"/>
          <ac:spMkLst>
            <pc:docMk/>
            <pc:sldMk cId="2485942539" sldId="289"/>
            <ac:spMk id="24" creationId="{3552F376-E61A-F746-8239-43F0274732F6}"/>
          </ac:spMkLst>
        </pc:spChg>
        <pc:spChg chg="del">
          <ac:chgData name="anca marin" userId="99b0a2ac29ef70f0" providerId="LiveId" clId="{1A176FC9-F7A2-4A85-BDF6-507F3172B21F}" dt="2021-02-01T10:36:21.036" v="28" actId="478"/>
          <ac:spMkLst>
            <pc:docMk/>
            <pc:sldMk cId="2485942539" sldId="289"/>
            <ac:spMk id="25" creationId="{984251C6-0D84-4D22-B466-C31648975CA4}"/>
          </ac:spMkLst>
        </pc:spChg>
        <pc:spChg chg="del">
          <ac:chgData name="anca marin" userId="99b0a2ac29ef70f0" providerId="LiveId" clId="{1A176FC9-F7A2-4A85-BDF6-507F3172B21F}" dt="2021-02-01T10:37:05.280" v="50" actId="478"/>
          <ac:spMkLst>
            <pc:docMk/>
            <pc:sldMk cId="2485942539" sldId="289"/>
            <ac:spMk id="27" creationId="{E255D9A6-EFA1-4D2C-B144-0CB3A5BB09F7}"/>
          </ac:spMkLst>
        </pc:spChg>
        <pc:spChg chg="del">
          <ac:chgData name="anca marin" userId="99b0a2ac29ef70f0" providerId="LiveId" clId="{1A176FC9-F7A2-4A85-BDF6-507F3172B21F}" dt="2021-02-01T10:37:07.417" v="51" actId="478"/>
          <ac:spMkLst>
            <pc:docMk/>
            <pc:sldMk cId="2485942539" sldId="289"/>
            <ac:spMk id="29" creationId="{BFDC6536-5059-4C0E-9FCA-5C00851FD649}"/>
          </ac:spMkLst>
        </pc:spChg>
        <pc:spChg chg="mod">
          <ac:chgData name="anca marin" userId="99b0a2ac29ef70f0" providerId="LiveId" clId="{1A176FC9-F7A2-4A85-BDF6-507F3172B21F}" dt="2021-02-01T10:38:05.210" v="67" actId="1076"/>
          <ac:spMkLst>
            <pc:docMk/>
            <pc:sldMk cId="2485942539" sldId="289"/>
            <ac:spMk id="31" creationId="{8084A060-00DD-B441-B0B7-DE882CEDBA89}"/>
          </ac:spMkLst>
        </pc:spChg>
        <pc:spChg chg="del">
          <ac:chgData name="anca marin" userId="99b0a2ac29ef70f0" providerId="LiveId" clId="{1A176FC9-F7A2-4A85-BDF6-507F3172B21F}" dt="2021-02-01T10:36:34.362" v="36" actId="478"/>
          <ac:spMkLst>
            <pc:docMk/>
            <pc:sldMk cId="2485942539" sldId="289"/>
            <ac:spMk id="35" creationId="{E25F84C4-3284-4CFD-81AF-11114057F0F4}"/>
          </ac:spMkLst>
        </pc:spChg>
        <pc:spChg chg="del">
          <ac:chgData name="anca marin" userId="99b0a2ac29ef70f0" providerId="LiveId" clId="{1A176FC9-F7A2-4A85-BDF6-507F3172B21F}" dt="2021-02-01T10:37:01.966" v="48" actId="478"/>
          <ac:spMkLst>
            <pc:docMk/>
            <pc:sldMk cId="2485942539" sldId="289"/>
            <ac:spMk id="37" creationId="{0FB20F78-219B-4A9A-B58A-A21769B5F52F}"/>
          </ac:spMkLst>
        </pc:spChg>
        <pc:spChg chg="del mod">
          <ac:chgData name="anca marin" userId="99b0a2ac29ef70f0" providerId="LiveId" clId="{1A176FC9-F7A2-4A85-BDF6-507F3172B21F}" dt="2021-02-01T10:36:47.799" v="41" actId="478"/>
          <ac:spMkLst>
            <pc:docMk/>
            <pc:sldMk cId="2485942539" sldId="289"/>
            <ac:spMk id="38" creationId="{6B71B281-D11D-4D3D-A2B2-2A8C7D77BE5C}"/>
          </ac:spMkLst>
        </pc:spChg>
        <pc:spChg chg="del">
          <ac:chgData name="anca marin" userId="99b0a2ac29ef70f0" providerId="LiveId" clId="{1A176FC9-F7A2-4A85-BDF6-507F3172B21F}" dt="2021-02-01T10:36:51.155" v="44" actId="478"/>
          <ac:spMkLst>
            <pc:docMk/>
            <pc:sldMk cId="2485942539" sldId="289"/>
            <ac:spMk id="40" creationId="{A0DF709F-D802-40BB-9F2A-8CE7F19DE339}"/>
          </ac:spMkLst>
        </pc:spChg>
        <pc:spChg chg="add mod">
          <ac:chgData name="anca marin" userId="99b0a2ac29ef70f0" providerId="LiveId" clId="{1A176FC9-F7A2-4A85-BDF6-507F3172B21F}" dt="2021-02-01T10:43:59.830" v="123" actId="20577"/>
          <ac:spMkLst>
            <pc:docMk/>
            <pc:sldMk cId="2485942539" sldId="289"/>
            <ac:spMk id="43" creationId="{B60875D2-C06C-4203-B7AE-AE7DD0AD8E3E}"/>
          </ac:spMkLst>
        </pc:spChg>
        <pc:picChg chg="del mod">
          <ac:chgData name="anca marin" userId="99b0a2ac29ef70f0" providerId="LiveId" clId="{1A176FC9-F7A2-4A85-BDF6-507F3172B21F}" dt="2021-02-01T10:36:25.359" v="32" actId="478"/>
          <ac:picMkLst>
            <pc:docMk/>
            <pc:sldMk cId="2485942539" sldId="289"/>
            <ac:picMk id="8" creationId="{3724EFCB-4D13-F14E-BF53-161911E3E5F7}"/>
          </ac:picMkLst>
        </pc:picChg>
        <pc:picChg chg="del">
          <ac:chgData name="anca marin" userId="99b0a2ac29ef70f0" providerId="LiveId" clId="{1A176FC9-F7A2-4A85-BDF6-507F3172B21F}" dt="2021-02-01T10:36:28.796" v="34" actId="478"/>
          <ac:picMkLst>
            <pc:docMk/>
            <pc:sldMk cId="2485942539" sldId="289"/>
            <ac:picMk id="11" creationId="{6DB65FF4-0178-474C-AB68-1E0BF772D7E9}"/>
          </ac:picMkLst>
        </pc:picChg>
        <pc:picChg chg="del">
          <ac:chgData name="anca marin" userId="99b0a2ac29ef70f0" providerId="LiveId" clId="{1A176FC9-F7A2-4A85-BDF6-507F3172B21F}" dt="2021-02-01T10:37:03.169" v="49" actId="478"/>
          <ac:picMkLst>
            <pc:docMk/>
            <pc:sldMk cId="2485942539" sldId="289"/>
            <ac:picMk id="14" creationId="{5F7AFF28-91EB-3D42-8B0D-A2ABDC2E39EB}"/>
          </ac:picMkLst>
        </pc:picChg>
        <pc:picChg chg="del">
          <ac:chgData name="anca marin" userId="99b0a2ac29ef70f0" providerId="LiveId" clId="{1A176FC9-F7A2-4A85-BDF6-507F3172B21F}" dt="2021-02-01T10:37:09.316" v="53" actId="478"/>
          <ac:picMkLst>
            <pc:docMk/>
            <pc:sldMk cId="2485942539" sldId="289"/>
            <ac:picMk id="17" creationId="{A477C2BF-3654-AE48-82F3-A959C0977240}"/>
          </ac:picMkLst>
        </pc:picChg>
        <pc:picChg chg="del">
          <ac:chgData name="anca marin" userId="99b0a2ac29ef70f0" providerId="LiveId" clId="{1A176FC9-F7A2-4A85-BDF6-507F3172B21F}" dt="2021-02-01T10:36:58.814" v="47" actId="478"/>
          <ac:picMkLst>
            <pc:docMk/>
            <pc:sldMk cId="2485942539" sldId="289"/>
            <ac:picMk id="20" creationId="{C33480CB-BDA6-234D-A0D4-5CE12A4F0AE5}"/>
          </ac:picMkLst>
        </pc:picChg>
        <pc:picChg chg="del">
          <ac:chgData name="anca marin" userId="99b0a2ac29ef70f0" providerId="LiveId" clId="{1A176FC9-F7A2-4A85-BDF6-507F3172B21F}" dt="2021-02-01T10:37:08.254" v="52" actId="478"/>
          <ac:picMkLst>
            <pc:docMk/>
            <pc:sldMk cId="2485942539" sldId="289"/>
            <ac:picMk id="23" creationId="{A06A708B-D6C3-744D-A6C8-8B803B5CCE15}"/>
          </ac:picMkLst>
        </pc:picChg>
        <pc:picChg chg="del">
          <ac:chgData name="anca marin" userId="99b0a2ac29ef70f0" providerId="LiveId" clId="{1A176FC9-F7A2-4A85-BDF6-507F3172B21F}" dt="2021-02-01T10:37:10.311" v="54" actId="478"/>
          <ac:picMkLst>
            <pc:docMk/>
            <pc:sldMk cId="2485942539" sldId="289"/>
            <ac:picMk id="26" creationId="{A9A5BB68-8EAA-244F-A173-056E30BF0F5B}"/>
          </ac:picMkLst>
        </pc:picChg>
        <pc:picChg chg="del">
          <ac:chgData name="anca marin" userId="99b0a2ac29ef70f0" providerId="LiveId" clId="{1A176FC9-F7A2-4A85-BDF6-507F3172B21F}" dt="2021-02-01T10:36:40.564" v="37" actId="478"/>
          <ac:picMkLst>
            <pc:docMk/>
            <pc:sldMk cId="2485942539" sldId="289"/>
            <ac:picMk id="34" creationId="{5A6CA6DA-C44F-496E-8C2D-4A29D4C49FA2}"/>
          </ac:picMkLst>
        </pc:picChg>
        <pc:picChg chg="del">
          <ac:chgData name="anca marin" userId="99b0a2ac29ef70f0" providerId="LiveId" clId="{1A176FC9-F7A2-4A85-BDF6-507F3172B21F}" dt="2021-02-01T10:36:42.265" v="38" actId="478"/>
          <ac:picMkLst>
            <pc:docMk/>
            <pc:sldMk cId="2485942539" sldId="289"/>
            <ac:picMk id="36" creationId="{03110F6E-BF4A-48BB-A58C-2257C9D415A9}"/>
          </ac:picMkLst>
        </pc:picChg>
        <pc:picChg chg="del">
          <ac:chgData name="anca marin" userId="99b0a2ac29ef70f0" providerId="LiveId" clId="{1A176FC9-F7A2-4A85-BDF6-507F3172B21F}" dt="2021-02-01T10:36:52.987" v="45" actId="478"/>
          <ac:picMkLst>
            <pc:docMk/>
            <pc:sldMk cId="2485942539" sldId="289"/>
            <ac:picMk id="39" creationId="{9CC97A72-777F-44D8-902B-4367EB87698E}"/>
          </ac:picMkLst>
        </pc:picChg>
        <pc:picChg chg="del mod">
          <ac:chgData name="anca marin" userId="99b0a2ac29ef70f0" providerId="LiveId" clId="{1A176FC9-F7A2-4A85-BDF6-507F3172B21F}" dt="2021-02-01T10:36:48.808" v="43" actId="478"/>
          <ac:picMkLst>
            <pc:docMk/>
            <pc:sldMk cId="2485942539" sldId="289"/>
            <ac:picMk id="41" creationId="{BF6E9735-C3F5-41E8-82FA-14B351553713}"/>
          </ac:picMkLst>
        </pc:picChg>
        <pc:picChg chg="del">
          <ac:chgData name="anca marin" userId="99b0a2ac29ef70f0" providerId="LiveId" clId="{1A176FC9-F7A2-4A85-BDF6-507F3172B21F}" dt="2021-02-01T10:37:13.169" v="55" actId="478"/>
          <ac:picMkLst>
            <pc:docMk/>
            <pc:sldMk cId="2485942539" sldId="289"/>
            <ac:picMk id="42" creationId="{3E5BF26E-FEAB-4C1A-832F-5D84C0756404}"/>
          </ac:picMkLst>
        </pc:picChg>
        <pc:picChg chg="add del mod">
          <ac:chgData name="anca marin" userId="99b0a2ac29ef70f0" providerId="LiveId" clId="{1A176FC9-F7A2-4A85-BDF6-507F3172B21F}" dt="2021-02-01T10:43:47.249" v="117" actId="478"/>
          <ac:picMkLst>
            <pc:docMk/>
            <pc:sldMk cId="2485942539" sldId="289"/>
            <ac:picMk id="44" creationId="{EDCC6256-912D-4875-BDA5-7FF74F24A70A}"/>
          </ac:picMkLst>
        </pc:picChg>
      </pc:sldChg>
      <pc:sldChg chg="del">
        <pc:chgData name="anca marin" userId="99b0a2ac29ef70f0" providerId="LiveId" clId="{1A176FC9-F7A2-4A85-BDF6-507F3172B21F}" dt="2021-02-01T09:41:45.162" v="0" actId="2696"/>
        <pc:sldMkLst>
          <pc:docMk/>
          <pc:sldMk cId="2526107333" sldId="290"/>
        </pc:sldMkLst>
      </pc:sldChg>
      <pc:sldChg chg="modSp">
        <pc:chgData name="anca marin" userId="99b0a2ac29ef70f0" providerId="LiveId" clId="{1A176FC9-F7A2-4A85-BDF6-507F3172B21F}" dt="2021-02-01T10:44:50.985" v="126" actId="123"/>
        <pc:sldMkLst>
          <pc:docMk/>
          <pc:sldMk cId="2332690415" sldId="333"/>
        </pc:sldMkLst>
        <pc:spChg chg="mod">
          <ac:chgData name="anca marin" userId="99b0a2ac29ef70f0" providerId="LiveId" clId="{1A176FC9-F7A2-4A85-BDF6-507F3172B21F}" dt="2021-02-01T10:44:50.985" v="126" actId="123"/>
          <ac:spMkLst>
            <pc:docMk/>
            <pc:sldMk cId="2332690415" sldId="333"/>
            <ac:spMk id="7" creationId="{46359236-C99F-444E-8280-AAB224774ECC}"/>
          </ac:spMkLst>
        </pc:spChg>
        <pc:spChg chg="mod">
          <ac:chgData name="anca marin" userId="99b0a2ac29ef70f0" providerId="LiveId" clId="{1A176FC9-F7A2-4A85-BDF6-507F3172B21F}" dt="2021-02-01T10:44:47.072" v="125" actId="123"/>
          <ac:spMkLst>
            <pc:docMk/>
            <pc:sldMk cId="2332690415" sldId="333"/>
            <ac:spMk id="11" creationId="{0AAB4AE1-EFC3-1D46-89D9-C059415FB6EB}"/>
          </ac:spMkLst>
        </pc:spChg>
      </pc:sldChg>
      <pc:sldChg chg="modSp del">
        <pc:chgData name="anca marin" userId="99b0a2ac29ef70f0" providerId="LiveId" clId="{1A176FC9-F7A2-4A85-BDF6-507F3172B21F}" dt="2021-02-01T09:59:28.011" v="15" actId="2696"/>
        <pc:sldMkLst>
          <pc:docMk/>
          <pc:sldMk cId="1300837145" sldId="336"/>
        </pc:sldMkLst>
        <pc:spChg chg="mod">
          <ac:chgData name="anca marin" userId="99b0a2ac29ef70f0" providerId="LiveId" clId="{1A176FC9-F7A2-4A85-BDF6-507F3172B21F}" dt="2021-02-01T09:57:59.055" v="13" actId="20577"/>
          <ac:spMkLst>
            <pc:docMk/>
            <pc:sldMk cId="1300837145" sldId="336"/>
            <ac:spMk id="3" creationId="{6CADCC55-F1DC-C44E-BC93-D14ECAE0D5BE}"/>
          </ac:spMkLst>
        </pc:spChg>
      </pc:sldChg>
      <pc:sldChg chg="del ord">
        <pc:chgData name="anca marin" userId="99b0a2ac29ef70f0" providerId="LiveId" clId="{1A176FC9-F7A2-4A85-BDF6-507F3172B21F}" dt="2021-02-01T10:34:39.835" v="27" actId="2696"/>
        <pc:sldMkLst>
          <pc:docMk/>
          <pc:sldMk cId="3940816069" sldId="337"/>
        </pc:sldMkLst>
      </pc:sldChg>
      <pc:sldChg chg="modSp add">
        <pc:chgData name="anca marin" userId="99b0a2ac29ef70f0" providerId="LiveId" clId="{1A176FC9-F7A2-4A85-BDF6-507F3172B21F}" dt="2021-02-01T10:45:28.552" v="135" actId="1036"/>
        <pc:sldMkLst>
          <pc:docMk/>
          <pc:sldMk cId="2383931912" sldId="338"/>
        </pc:sldMkLst>
        <pc:spChg chg="mod">
          <ac:chgData name="anca marin" userId="99b0a2ac29ef70f0" providerId="LiveId" clId="{1A176FC9-F7A2-4A85-BDF6-507F3172B21F}" dt="2021-02-01T09:59:55.950" v="20" actId="20577"/>
          <ac:spMkLst>
            <pc:docMk/>
            <pc:sldMk cId="2383931912" sldId="338"/>
            <ac:spMk id="3" creationId="{6CADCC55-F1DC-C44E-BC93-D14ECAE0D5BE}"/>
          </ac:spMkLst>
        </pc:spChg>
        <pc:spChg chg="mod">
          <ac:chgData name="anca marin" userId="99b0a2ac29ef70f0" providerId="LiveId" clId="{1A176FC9-F7A2-4A85-BDF6-507F3172B21F}" dt="2021-02-01T10:45:28.552" v="135" actId="1036"/>
          <ac:spMkLst>
            <pc:docMk/>
            <pc:sldMk cId="2383931912" sldId="338"/>
            <ac:spMk id="4" creationId="{46576397-0150-5F48-AFCB-E8755BFFBE74}"/>
          </ac:spMkLst>
        </pc:spChg>
        <pc:spChg chg="mod">
          <ac:chgData name="anca marin" userId="99b0a2ac29ef70f0" providerId="LiveId" clId="{1A176FC9-F7A2-4A85-BDF6-507F3172B21F}" dt="2021-02-01T10:00:11.567" v="26" actId="20577"/>
          <ac:spMkLst>
            <pc:docMk/>
            <pc:sldMk cId="2383931912" sldId="338"/>
            <ac:spMk id="7" creationId="{7A9A5128-4179-8D47-9E7F-A23AD63EC799}"/>
          </ac:spMkLst>
        </pc:spChg>
        <pc:spChg chg="mod">
          <ac:chgData name="anca marin" userId="99b0a2ac29ef70f0" providerId="LiveId" clId="{1A176FC9-F7A2-4A85-BDF6-507F3172B21F}" dt="2021-02-01T09:59:39.505" v="16" actId="123"/>
          <ac:spMkLst>
            <pc:docMk/>
            <pc:sldMk cId="2383931912" sldId="338"/>
            <ac:spMk id="21" creationId="{0F342CA6-EB9A-164F-A14D-E6B0E84C84E8}"/>
          </ac:spMkLst>
        </pc:spChg>
        <pc:spChg chg="mod">
          <ac:chgData name="anca marin" userId="99b0a2ac29ef70f0" providerId="LiveId" clId="{1A176FC9-F7A2-4A85-BDF6-507F3172B21F}" dt="2021-02-01T10:45:07.402" v="127" actId="123"/>
          <ac:spMkLst>
            <pc:docMk/>
            <pc:sldMk cId="2383931912" sldId="338"/>
            <ac:spMk id="23" creationId="{B34143C7-BD9D-8B46-86F3-FE7CACF89F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C010D-C7F2-C845-8ACD-C4FA7F7D83C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3231-8347-694B-98D0-037EC7F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33231-8347-694B-98D0-037EC7F32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bg>
      <p:bgPr>
        <a:solidFill>
          <a:srgbClr val="3E0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10A6AC-F221-2F4D-A7A3-C9F9C53DC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20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9EB3A2-115F-AF42-9B3A-B13DFA5C2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3333" b="22500"/>
          <a:stretch/>
        </p:blipFill>
        <p:spPr>
          <a:xfrm>
            <a:off x="3829815" y="2470149"/>
            <a:ext cx="4046594" cy="12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swws.net/wp4/project/os-waam/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paces.fundingbox.com/spaces/better-factory-helpdesk-1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better-factory.fundingbox.com/pages/docu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tterfactory-tech.fundingbox.com/apply" TargetMode="External"/><Relationship Id="rId5" Type="http://schemas.openxmlformats.org/officeDocument/2006/relationships/hyperlink" Target="https://betterfactory-artists.fundingbox.com/apply" TargetMode="External"/><Relationship Id="rId4" Type="http://schemas.openxmlformats.org/officeDocument/2006/relationships/hyperlink" Target="https://betterfactory-sme.fundingbox.com/appl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0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E5E69F-D1C4-4B0C-9219-0B200E2E3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5228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b="1" dirty="0">
                <a:solidFill>
                  <a:srgbClr val="FE4B49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Grow your manufacturing business</a:t>
            </a:r>
          </a:p>
          <a:p>
            <a:r>
              <a:rPr lang="en-GB" sz="1700" b="1" dirty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Anca Marin</a:t>
            </a:r>
          </a:p>
          <a:p>
            <a:r>
              <a:rPr lang="en-GB" sz="1700" b="1" dirty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Deputy Project Manager</a:t>
            </a:r>
          </a:p>
          <a:p>
            <a:r>
              <a:rPr lang="en-GB" sz="1700" b="1" dirty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FundingBox Accelerator </a:t>
            </a:r>
            <a:r>
              <a:rPr lang="en-GB" sz="1700" b="1" dirty="0" err="1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Z.o.o</a:t>
            </a:r>
            <a:r>
              <a:rPr lang="en-GB" sz="1700" b="1" dirty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Open Sans" panose="020B0606030504020204" pitchFamily="34" charset="0"/>
              </a:rPr>
              <a:t>.</a:t>
            </a:r>
          </a:p>
          <a:p>
            <a:endParaRPr lang="en-GB" sz="3600" b="1" dirty="0">
              <a:solidFill>
                <a:srgbClr val="FE4B49"/>
              </a:solidFill>
              <a:latin typeface="Roboto Mono" pitchFamily="2" charset="0"/>
              <a:ea typeface="Roboto Mono" pitchFamily="2" charset="0"/>
              <a:cs typeface="Open Sans" panose="020B0606030504020204" pitchFamily="34" charset="0"/>
            </a:endParaRPr>
          </a:p>
          <a:p>
            <a:endParaRPr lang="en-GB" sz="3600" b="1" dirty="0">
              <a:solidFill>
                <a:srgbClr val="FE4B49"/>
              </a:solidFill>
              <a:latin typeface="Roboto Mono" pitchFamily="2" charset="0"/>
              <a:ea typeface="Roboto Mono" pitchFamily="2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48FE5F-10BB-6B41-B162-C2A162AB4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3333" b="22500"/>
          <a:stretch/>
        </p:blipFill>
        <p:spPr>
          <a:xfrm>
            <a:off x="1988677" y="628863"/>
            <a:ext cx="8214646" cy="25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314A1-2AD5-40F9-B14D-4F757E23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32093"/>
            <a:ext cx="975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A536E-47FE-4140-B897-E399FFF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7" y="411648"/>
            <a:ext cx="7778004" cy="107791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3E00D1"/>
                </a:solidFill>
                <a:latin typeface="Lato" panose="020F0502020204030203" pitchFamily="34" charset="0"/>
                <a:ea typeface="Roboto Mono Medium" pitchFamily="2" charset="0"/>
                <a:cs typeface="Lato" panose="020F0502020204030203" pitchFamily="34" charset="0"/>
              </a:rPr>
              <a:t>What is Better Factory?</a:t>
            </a:r>
            <a:endParaRPr lang="en-GB" sz="3800" b="1" dirty="0">
              <a:solidFill>
                <a:srgbClr val="3E00D1"/>
              </a:solidFill>
              <a:latin typeface="Lato" panose="020F0502020204030203" pitchFamily="34" charset="0"/>
              <a:ea typeface="Roboto Mono Medium" pitchFamily="2" charset="0"/>
              <a:cs typeface="Lato" panose="020F050202020403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359236-C99F-444E-8280-AAB224774ECC}"/>
              </a:ext>
            </a:extLst>
          </p:cNvPr>
          <p:cNvSpPr txBox="1"/>
          <p:nvPr/>
        </p:nvSpPr>
        <p:spPr>
          <a:xfrm>
            <a:off x="808893" y="1508243"/>
            <a:ext cx="101370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Better Factory is an initiative under the European Commission H2020 programme that invites manufacturing </a:t>
            </a:r>
            <a:r>
              <a:rPr lang="en-GB" sz="22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Small and Medium-sized companies, artists and technology suppliers </a:t>
            </a:r>
            <a:r>
              <a:rPr lang="en-GB" sz="2200" b="1" dirty="0">
                <a:solidFill>
                  <a:schemeClr val="bg1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to engage in collaborative experiments to redesign manufacturers’ current product portfolio. </a:t>
            </a:r>
          </a:p>
          <a:p>
            <a:pPr algn="just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Roboto Mono" panose="00000009000000000000" pitchFamily="49" charset="0"/>
              <a:cs typeface="Lato" panose="020F0502020204030203" pitchFamily="34" charset="0"/>
            </a:endParaRPr>
          </a:p>
          <a:p>
            <a:pPr algn="just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By participating in a collaborative experiment </a:t>
            </a:r>
            <a:r>
              <a:rPr lang="en-GB" sz="22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The teams – 1 SME + 1 artist + 1 tech provider - </a:t>
            </a:r>
            <a:r>
              <a:rPr lang="en-GB" sz="2200" b="1" dirty="0">
                <a:solidFill>
                  <a:schemeClr val="bg1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can receive up to </a:t>
            </a:r>
            <a:r>
              <a:rPr lang="en-GB" sz="2200" b="1" dirty="0">
                <a:solidFill>
                  <a:srgbClr val="3E00D1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EUR 200,000 equity-free funding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. 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309C0A1-2BC6-244F-B155-AE2C0C0B43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76" t="69890"/>
          <a:stretch/>
        </p:blipFill>
        <p:spPr>
          <a:xfrm>
            <a:off x="9178668" y="4490829"/>
            <a:ext cx="1397655" cy="1416565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8C9479D5-7FCD-AC4A-9E90-991E7F075782}"/>
              </a:ext>
            </a:extLst>
          </p:cNvPr>
          <p:cNvSpPr/>
          <p:nvPr/>
        </p:nvSpPr>
        <p:spPr>
          <a:xfrm>
            <a:off x="10332202" y="4926724"/>
            <a:ext cx="1333489" cy="1333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CE76094-A449-6441-BD48-1F779DA83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248" y="4509511"/>
            <a:ext cx="1690494" cy="1808435"/>
          </a:xfrm>
          <a:prstGeom prst="rect">
            <a:avLst/>
          </a:prstGeom>
        </p:spPr>
      </p:pic>
      <p:sp>
        <p:nvSpPr>
          <p:cNvPr id="24" name="Arco 23">
            <a:extLst>
              <a:ext uri="{FF2B5EF4-FFF2-40B4-BE49-F238E27FC236}">
                <a16:creationId xmlns:a16="http://schemas.microsoft.com/office/drawing/2014/main" id="{0D73C15E-FF00-C74A-B10B-22D3193AA754}"/>
              </a:ext>
            </a:extLst>
          </p:cNvPr>
          <p:cNvSpPr/>
          <p:nvPr/>
        </p:nvSpPr>
        <p:spPr>
          <a:xfrm>
            <a:off x="9578750" y="4540369"/>
            <a:ext cx="1506904" cy="1367025"/>
          </a:xfrm>
          <a:prstGeom prst="arc">
            <a:avLst>
              <a:gd name="adj1" fmla="val 16150038"/>
              <a:gd name="adj2" fmla="val 21494251"/>
            </a:avLst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28AC37-C341-374F-A406-C97969253CB3}"/>
              </a:ext>
            </a:extLst>
          </p:cNvPr>
          <p:cNvSpPr txBox="1"/>
          <p:nvPr/>
        </p:nvSpPr>
        <p:spPr>
          <a:xfrm>
            <a:off x="808893" y="286790"/>
            <a:ext cx="528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 YOUR MANUFACTURING BUSINESS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AB4AE1-EFC3-1D46-89D9-C059415FB6EB}"/>
              </a:ext>
            </a:extLst>
          </p:cNvPr>
          <p:cNvSpPr txBox="1"/>
          <p:nvPr/>
        </p:nvSpPr>
        <p:spPr>
          <a:xfrm>
            <a:off x="808893" y="4158700"/>
            <a:ext cx="8336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goal is to provide manufacturers with key knowledge, innovation and tools to respond to new market demands through </a:t>
            </a:r>
            <a:r>
              <a:rPr lang="en-GB" sz="22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digitalisation and product innovation. </a:t>
            </a:r>
          </a:p>
        </p:txBody>
      </p:sp>
    </p:spTree>
    <p:extLst>
      <p:ext uri="{BB962C8B-B14F-4D97-AF65-F5344CB8AC3E}">
        <p14:creationId xmlns:p14="http://schemas.microsoft.com/office/powerpoint/2010/main" val="233269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A536E-47FE-4140-B897-E399FFF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3" y="406969"/>
            <a:ext cx="7889277" cy="107791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Who can join Better Factory?</a:t>
            </a:r>
            <a:endParaRPr lang="en-GB" sz="3800" b="1" dirty="0">
              <a:solidFill>
                <a:srgbClr val="3E00D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CADCC55-F1DC-C44E-BC93-D14ECAE0D5BE}"/>
              </a:ext>
            </a:extLst>
          </p:cNvPr>
          <p:cNvSpPr txBox="1"/>
          <p:nvPr/>
        </p:nvSpPr>
        <p:spPr>
          <a:xfrm>
            <a:off x="1154303" y="1360845"/>
            <a:ext cx="942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this stage, individual applicants from one of these three categories can submit their online application and have the opportunity to become part of a future consortium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76397-0150-5F48-AFCB-E8755BFFBE74}"/>
              </a:ext>
            </a:extLst>
          </p:cNvPr>
          <p:cNvSpPr txBox="1"/>
          <p:nvPr/>
        </p:nvSpPr>
        <p:spPr>
          <a:xfrm>
            <a:off x="919412" y="2505402"/>
            <a:ext cx="212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9A5128-4179-8D47-9E7F-A23AD63EC799}"/>
              </a:ext>
            </a:extLst>
          </p:cNvPr>
          <p:cNvSpPr/>
          <p:nvPr/>
        </p:nvSpPr>
        <p:spPr>
          <a:xfrm>
            <a:off x="1486832" y="2414206"/>
            <a:ext cx="858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Manufacturing SMEs and Mid-Caps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looking to 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redesign their current products and services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together with product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 Artists and automation Technology Suppliers and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optimising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their production cost.</a:t>
            </a:r>
            <a:endParaRPr lang="en-GB" dirty="0">
              <a:solidFill>
                <a:srgbClr val="3E00D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ED7550-A956-AB46-B03B-7F1DFE1606C3}"/>
              </a:ext>
            </a:extLst>
          </p:cNvPr>
          <p:cNvSpPr txBox="1"/>
          <p:nvPr/>
        </p:nvSpPr>
        <p:spPr>
          <a:xfrm>
            <a:off x="919412" y="3931008"/>
            <a:ext cx="1939319" cy="72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F342CA6-EB9A-164F-A14D-E6B0E84C84E8}"/>
              </a:ext>
            </a:extLst>
          </p:cNvPr>
          <p:cNvSpPr/>
          <p:nvPr/>
        </p:nvSpPr>
        <p:spPr>
          <a:xfrm>
            <a:off x="1486832" y="3853062"/>
            <a:ext cx="845348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Artists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willing to collaborate with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Manufacturing SMEs/Mid-Caps and Technology Suppliers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lang="en-US" dirty="0">
                <a:solidFill>
                  <a:srgbClr val="3E00D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the redesign and co-creation of new products and services.</a:t>
            </a:r>
            <a:endParaRPr lang="en-GB" b="1" dirty="0">
              <a:solidFill>
                <a:srgbClr val="3E00D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5E6053-155B-0D44-AAFD-1578F4838F79}"/>
              </a:ext>
            </a:extLst>
          </p:cNvPr>
          <p:cNvSpPr txBox="1"/>
          <p:nvPr/>
        </p:nvSpPr>
        <p:spPr>
          <a:xfrm>
            <a:off x="919412" y="5291918"/>
            <a:ext cx="205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34143C7-BD9D-8B46-86F3-FE7CACF89FAC}"/>
              </a:ext>
            </a:extLst>
          </p:cNvPr>
          <p:cNvSpPr/>
          <p:nvPr/>
        </p:nvSpPr>
        <p:spPr>
          <a:xfrm>
            <a:off x="1486832" y="5184196"/>
            <a:ext cx="8711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Tech Suppliers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interested to use advance robotics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optimisation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technologies for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optimisation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factory logistics, space, material, energy,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etc. for 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Lean-Agile production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collaboration with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Manufacturing SMEs/Mid-Caps and Artists.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B4DE7351-818D-A04D-B2C1-ACA60A5D8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86" y="3834081"/>
            <a:ext cx="480646" cy="480646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35BEDC93-ADB6-C748-B1B9-EF81C67EC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09" y="2414206"/>
            <a:ext cx="609600" cy="609600"/>
          </a:xfrm>
          <a:prstGeom prst="rect">
            <a:avLst/>
          </a:prstGeom>
        </p:spPr>
      </p:pic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8BDC399C-0300-2A43-8356-6376049318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512" y="5382313"/>
            <a:ext cx="527096" cy="527096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2E55605-5F2F-8C4D-AD1E-43EAC5DB870E}"/>
              </a:ext>
            </a:extLst>
          </p:cNvPr>
          <p:cNvSpPr txBox="1"/>
          <p:nvPr/>
        </p:nvSpPr>
        <p:spPr>
          <a:xfrm>
            <a:off x="808893" y="286790"/>
            <a:ext cx="528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 YOUR MANUFACTURING BUSINESS</a:t>
            </a:r>
          </a:p>
        </p:txBody>
      </p:sp>
    </p:spTree>
    <p:extLst>
      <p:ext uri="{BB962C8B-B14F-4D97-AF65-F5344CB8AC3E}">
        <p14:creationId xmlns:p14="http://schemas.microsoft.com/office/powerpoint/2010/main" val="238393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A536E-47FE-4140-B897-E399FFF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06" y="481639"/>
            <a:ext cx="7702527" cy="793352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How can you join Better Factory?</a:t>
            </a:r>
            <a:endParaRPr lang="en-GB" sz="3800" b="1" dirty="0">
              <a:solidFill>
                <a:srgbClr val="3E00D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755B9-6A38-1942-826A-C8189D8CB4E7}"/>
              </a:ext>
            </a:extLst>
          </p:cNvPr>
          <p:cNvSpPr txBox="1"/>
          <p:nvPr/>
        </p:nvSpPr>
        <p:spPr>
          <a:xfrm>
            <a:off x="808893" y="286790"/>
            <a:ext cx="528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EXPRESSION OF INTEREST AND OPEN CALLS</a:t>
            </a:r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33C069B4-9928-C74E-AF65-EA125C05CF72}"/>
              </a:ext>
            </a:extLst>
          </p:cNvPr>
          <p:cNvSpPr/>
          <p:nvPr/>
        </p:nvSpPr>
        <p:spPr>
          <a:xfrm>
            <a:off x="335803" y="3552182"/>
            <a:ext cx="3305016" cy="1377736"/>
          </a:xfrm>
          <a:prstGeom prst="homePlate">
            <a:avLst/>
          </a:prstGeom>
          <a:solidFill>
            <a:srgbClr val="3D0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Call for SMEs, Artists and </a:t>
            </a:r>
          </a:p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 suppliers </a:t>
            </a:r>
          </a:p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Expression of Interest</a:t>
            </a:r>
          </a:p>
        </p:txBody>
      </p:sp>
      <p:sp>
        <p:nvSpPr>
          <p:cNvPr id="8" name="Cheurón 7">
            <a:extLst>
              <a:ext uri="{FF2B5EF4-FFF2-40B4-BE49-F238E27FC236}">
                <a16:creationId xmlns:a16="http://schemas.microsoft.com/office/drawing/2014/main" id="{AA2B9A7D-3F11-E049-AB90-69C0A922B667}"/>
              </a:ext>
            </a:extLst>
          </p:cNvPr>
          <p:cNvSpPr/>
          <p:nvPr/>
        </p:nvSpPr>
        <p:spPr>
          <a:xfrm>
            <a:off x="2939360" y="3552182"/>
            <a:ext cx="3344221" cy="1377736"/>
          </a:xfrm>
          <a:prstGeom prst="chevron">
            <a:avLst/>
          </a:prstGeom>
          <a:solidFill>
            <a:srgbClr val="463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Expression of Interest / Application Submission</a:t>
            </a:r>
          </a:p>
        </p:txBody>
      </p:sp>
      <p:sp>
        <p:nvSpPr>
          <p:cNvPr id="9" name="Cheurón 8">
            <a:extLst>
              <a:ext uri="{FF2B5EF4-FFF2-40B4-BE49-F238E27FC236}">
                <a16:creationId xmlns:a16="http://schemas.microsoft.com/office/drawing/2014/main" id="{A9997B66-E08B-0945-988A-DFBCDEE7527D}"/>
              </a:ext>
            </a:extLst>
          </p:cNvPr>
          <p:cNvSpPr/>
          <p:nvPr/>
        </p:nvSpPr>
        <p:spPr>
          <a:xfrm>
            <a:off x="5534990" y="3552182"/>
            <a:ext cx="3305016" cy="1377736"/>
          </a:xfrm>
          <a:prstGeom prst="chevron">
            <a:avLst/>
          </a:prstGeom>
          <a:solidFill>
            <a:srgbClr val="747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CEE3A1FF-64EF-6F4F-9C6C-318A2BF47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81" y="3756439"/>
            <a:ext cx="1938444" cy="969222"/>
          </a:xfrm>
          <a:prstGeom prst="rect">
            <a:avLst/>
          </a:prstGeom>
          <a:ln>
            <a:noFill/>
          </a:ln>
        </p:spPr>
      </p:pic>
      <p:sp>
        <p:nvSpPr>
          <p:cNvPr id="13" name="Cheurón 12">
            <a:extLst>
              <a:ext uri="{FF2B5EF4-FFF2-40B4-BE49-F238E27FC236}">
                <a16:creationId xmlns:a16="http://schemas.microsoft.com/office/drawing/2014/main" id="{AAE43E4E-3BF3-3043-992C-5772CD74AAB3}"/>
              </a:ext>
            </a:extLst>
          </p:cNvPr>
          <p:cNvSpPr/>
          <p:nvPr/>
        </p:nvSpPr>
        <p:spPr>
          <a:xfrm>
            <a:off x="8091415" y="3552182"/>
            <a:ext cx="2952286" cy="1377736"/>
          </a:xfrm>
          <a:prstGeom prst="chevron">
            <a:avLst/>
          </a:prstGeom>
          <a:solidFill>
            <a:srgbClr val="B3B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Joint Proposal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heurón 13">
            <a:extLst>
              <a:ext uri="{FF2B5EF4-FFF2-40B4-BE49-F238E27FC236}">
                <a16:creationId xmlns:a16="http://schemas.microsoft.com/office/drawing/2014/main" id="{7C76AC14-7915-0E49-9726-23E6B9AA7D39}"/>
              </a:ext>
            </a:extLst>
          </p:cNvPr>
          <p:cNvSpPr/>
          <p:nvPr/>
        </p:nvSpPr>
        <p:spPr>
          <a:xfrm>
            <a:off x="10519349" y="3552182"/>
            <a:ext cx="1376122" cy="1377736"/>
          </a:xfrm>
          <a:prstGeom prst="chevron">
            <a:avLst/>
          </a:prstGeom>
          <a:solidFill>
            <a:srgbClr val="DA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DAE9A7-D843-2D4D-ABD3-BCD5BDABC20B}"/>
              </a:ext>
            </a:extLst>
          </p:cNvPr>
          <p:cNvSpPr txBox="1"/>
          <p:nvPr/>
        </p:nvSpPr>
        <p:spPr>
          <a:xfrm>
            <a:off x="335804" y="5241376"/>
            <a:ext cx="5096238" cy="307777"/>
          </a:xfrm>
          <a:prstGeom prst="rect">
            <a:avLst/>
          </a:prstGeom>
          <a:solidFill>
            <a:srgbClr val="DAD8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SMEs, Artists, Tech suppliers Respond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2498CA-F6D1-F940-98D2-4161FC2DD644}"/>
              </a:ext>
            </a:extLst>
          </p:cNvPr>
          <p:cNvSpPr txBox="1"/>
          <p:nvPr/>
        </p:nvSpPr>
        <p:spPr>
          <a:xfrm>
            <a:off x="5534990" y="5241375"/>
            <a:ext cx="2687035" cy="307777"/>
          </a:xfrm>
          <a:prstGeom prst="rect">
            <a:avLst/>
          </a:prstGeom>
          <a:solidFill>
            <a:srgbClr val="DAD8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Teams Matchmaking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C22D52-FC94-FC4F-B443-7442FB7476D7}"/>
              </a:ext>
            </a:extLst>
          </p:cNvPr>
          <p:cNvSpPr txBox="1"/>
          <p:nvPr/>
        </p:nvSpPr>
        <p:spPr>
          <a:xfrm>
            <a:off x="8324973" y="5241375"/>
            <a:ext cx="2952286" cy="307777"/>
          </a:xfrm>
          <a:prstGeom prst="rect">
            <a:avLst/>
          </a:prstGeom>
          <a:solidFill>
            <a:srgbClr val="DAD8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E00D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Call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31B094-F8FD-394D-84F3-1EA20DD210A2}"/>
              </a:ext>
            </a:extLst>
          </p:cNvPr>
          <p:cNvSpPr txBox="1"/>
          <p:nvPr/>
        </p:nvSpPr>
        <p:spPr>
          <a:xfrm>
            <a:off x="691659" y="1214874"/>
            <a:ext cx="7885492" cy="658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Start your journey - Phase one: </a:t>
            </a:r>
            <a:r>
              <a:rPr lang="en-US" b="1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the individual application </a:t>
            </a:r>
            <a:endParaRPr lang="en-US" sz="1600" dirty="0">
              <a:solidFill>
                <a:srgbClr val="FE4B49"/>
              </a:solidFill>
              <a:latin typeface="Lato" panose="020F0502020204030203" pitchFamily="34" charset="0"/>
              <a:ea typeface="Roboto Mono" panose="00000009000000000000" pitchFamily="49" charset="0"/>
              <a:cs typeface="Lato" panose="020F050202020403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Individual calls for all applicants are open from </a:t>
            </a:r>
            <a:r>
              <a:rPr lang="en-US" sz="1600" b="1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18 January 2021 </a:t>
            </a:r>
            <a:r>
              <a:rPr lang="en-US" sz="1600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until </a:t>
            </a:r>
            <a:r>
              <a:rPr lang="en-US" sz="1600" b="1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18 March 2021.</a:t>
            </a:r>
          </a:p>
        </p:txBody>
      </p:sp>
      <p:sp>
        <p:nvSpPr>
          <p:cNvPr id="19" name="Lágrima 18">
            <a:extLst>
              <a:ext uri="{FF2B5EF4-FFF2-40B4-BE49-F238E27FC236}">
                <a16:creationId xmlns:a16="http://schemas.microsoft.com/office/drawing/2014/main" id="{1538231C-74AE-E44B-9EE7-09D6176CC2EE}"/>
              </a:ext>
            </a:extLst>
          </p:cNvPr>
          <p:cNvSpPr/>
          <p:nvPr/>
        </p:nvSpPr>
        <p:spPr>
          <a:xfrm rot="8100000">
            <a:off x="1078266" y="2015268"/>
            <a:ext cx="1151472" cy="1151472"/>
          </a:xfrm>
          <a:prstGeom prst="teardrop">
            <a:avLst/>
          </a:prstGeom>
          <a:solidFill>
            <a:srgbClr val="3D0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69284D8-3D50-A744-9D32-F638B2D0E442}"/>
              </a:ext>
            </a:extLst>
          </p:cNvPr>
          <p:cNvSpPr/>
          <p:nvPr/>
        </p:nvSpPr>
        <p:spPr>
          <a:xfrm>
            <a:off x="1171751" y="2113292"/>
            <a:ext cx="970200" cy="97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21A181DC-49F1-0546-9877-671E3A79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2" y="2283402"/>
            <a:ext cx="605661" cy="605661"/>
          </a:xfrm>
          <a:prstGeom prst="rect">
            <a:avLst/>
          </a:prstGeom>
        </p:spPr>
      </p:pic>
      <p:sp>
        <p:nvSpPr>
          <p:cNvPr id="23" name="Lágrima 22">
            <a:extLst>
              <a:ext uri="{FF2B5EF4-FFF2-40B4-BE49-F238E27FC236}">
                <a16:creationId xmlns:a16="http://schemas.microsoft.com/office/drawing/2014/main" id="{79160B02-A648-A544-A210-4D910E06D515}"/>
              </a:ext>
            </a:extLst>
          </p:cNvPr>
          <p:cNvSpPr/>
          <p:nvPr/>
        </p:nvSpPr>
        <p:spPr>
          <a:xfrm rot="8100000">
            <a:off x="3940017" y="2015268"/>
            <a:ext cx="1151472" cy="1151472"/>
          </a:xfrm>
          <a:prstGeom prst="teardrop">
            <a:avLst/>
          </a:prstGeom>
          <a:solidFill>
            <a:srgbClr val="463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12336A9-0AB7-0A4E-B73D-70AF856FE608}"/>
              </a:ext>
            </a:extLst>
          </p:cNvPr>
          <p:cNvSpPr/>
          <p:nvPr/>
        </p:nvSpPr>
        <p:spPr>
          <a:xfrm>
            <a:off x="4033502" y="2113292"/>
            <a:ext cx="970200" cy="97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 descr="Logotipo, Icono&#10;&#10;Descripción generada automáticamente">
            <a:extLst>
              <a:ext uri="{FF2B5EF4-FFF2-40B4-BE49-F238E27FC236}">
                <a16:creationId xmlns:a16="http://schemas.microsoft.com/office/drawing/2014/main" id="{816E507D-83C1-EB41-BA81-38E2393E8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7" y="2282232"/>
            <a:ext cx="637903" cy="637903"/>
          </a:xfrm>
          <a:prstGeom prst="rect">
            <a:avLst/>
          </a:prstGeom>
        </p:spPr>
      </p:pic>
      <p:sp>
        <p:nvSpPr>
          <p:cNvPr id="28" name="Lágrima 27">
            <a:extLst>
              <a:ext uri="{FF2B5EF4-FFF2-40B4-BE49-F238E27FC236}">
                <a16:creationId xmlns:a16="http://schemas.microsoft.com/office/drawing/2014/main" id="{67A1AE69-4F9E-E34D-966C-6E27BF8203D0}"/>
              </a:ext>
            </a:extLst>
          </p:cNvPr>
          <p:cNvSpPr/>
          <p:nvPr/>
        </p:nvSpPr>
        <p:spPr>
          <a:xfrm rot="8100000">
            <a:off x="6395594" y="2015268"/>
            <a:ext cx="1151472" cy="1151472"/>
          </a:xfrm>
          <a:prstGeom prst="teardrop">
            <a:avLst/>
          </a:prstGeom>
          <a:solidFill>
            <a:srgbClr val="747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694166C-F93F-D640-8E4C-ED1398A0BA7B}"/>
              </a:ext>
            </a:extLst>
          </p:cNvPr>
          <p:cNvSpPr/>
          <p:nvPr/>
        </p:nvSpPr>
        <p:spPr>
          <a:xfrm>
            <a:off x="6493377" y="2095397"/>
            <a:ext cx="970200" cy="97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A754CE4F-5286-F740-A9BD-C0ECE4739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99" y="2210042"/>
            <a:ext cx="741954" cy="741954"/>
          </a:xfrm>
          <a:prstGeom prst="rect">
            <a:avLst/>
          </a:prstGeom>
        </p:spPr>
      </p:pic>
      <p:sp>
        <p:nvSpPr>
          <p:cNvPr id="33" name="Lágrima 32">
            <a:extLst>
              <a:ext uri="{FF2B5EF4-FFF2-40B4-BE49-F238E27FC236}">
                <a16:creationId xmlns:a16="http://schemas.microsoft.com/office/drawing/2014/main" id="{02E592B4-02A0-8944-A49F-416B7D63F42A}"/>
              </a:ext>
            </a:extLst>
          </p:cNvPr>
          <p:cNvSpPr/>
          <p:nvPr/>
        </p:nvSpPr>
        <p:spPr>
          <a:xfrm rot="8100000">
            <a:off x="8749898" y="2015268"/>
            <a:ext cx="1151472" cy="1151472"/>
          </a:xfrm>
          <a:prstGeom prst="teardrop">
            <a:avLst/>
          </a:prstGeom>
          <a:solidFill>
            <a:srgbClr val="B3B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421E7EF-35E5-EE46-ACA4-442DCE8FFDD0}"/>
              </a:ext>
            </a:extLst>
          </p:cNvPr>
          <p:cNvSpPr/>
          <p:nvPr/>
        </p:nvSpPr>
        <p:spPr>
          <a:xfrm>
            <a:off x="8840006" y="2105647"/>
            <a:ext cx="970200" cy="97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 descr="Icono&#10;&#10;Descripción generada automáticamente">
            <a:extLst>
              <a:ext uri="{FF2B5EF4-FFF2-40B4-BE49-F238E27FC236}">
                <a16:creationId xmlns:a16="http://schemas.microsoft.com/office/drawing/2014/main" id="{2859957B-35C3-E746-BEFB-F0C0D21AC7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90" y="2291045"/>
            <a:ext cx="581507" cy="581507"/>
          </a:xfrm>
          <a:prstGeom prst="rect">
            <a:avLst/>
          </a:prstGeom>
        </p:spPr>
      </p:pic>
      <p:sp>
        <p:nvSpPr>
          <p:cNvPr id="38" name="Pentágono 37">
            <a:extLst>
              <a:ext uri="{FF2B5EF4-FFF2-40B4-BE49-F238E27FC236}">
                <a16:creationId xmlns:a16="http://schemas.microsoft.com/office/drawing/2014/main" id="{81910E1F-3377-5E48-8604-AA9DBA13E3AE}"/>
              </a:ext>
            </a:extLst>
          </p:cNvPr>
          <p:cNvSpPr/>
          <p:nvPr/>
        </p:nvSpPr>
        <p:spPr>
          <a:xfrm>
            <a:off x="11207410" y="5241375"/>
            <a:ext cx="618212" cy="307777"/>
          </a:xfrm>
          <a:prstGeom prst="homePlate">
            <a:avLst/>
          </a:prstGeom>
          <a:solidFill>
            <a:srgbClr val="DA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uadroTexto 17">
            <a:extLst>
              <a:ext uri="{FF2B5EF4-FFF2-40B4-BE49-F238E27FC236}">
                <a16:creationId xmlns:a16="http://schemas.microsoft.com/office/drawing/2014/main" id="{4F0EA6FE-ADC4-46B6-BC39-2B638F60BD66}"/>
              </a:ext>
            </a:extLst>
          </p:cNvPr>
          <p:cNvSpPr txBox="1"/>
          <p:nvPr/>
        </p:nvSpPr>
        <p:spPr>
          <a:xfrm>
            <a:off x="691659" y="5768945"/>
            <a:ext cx="1121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The main objective of this Call is to </a:t>
            </a:r>
            <a:r>
              <a:rPr lang="en-US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select the most innovative challenges 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addressed by Manufacturing SMEs </a:t>
            </a:r>
          </a:p>
          <a:p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and Mid-caps and </a:t>
            </a:r>
            <a:r>
              <a:rPr lang="en-US" dirty="0">
                <a:solidFill>
                  <a:srgbClr val="FE4B49"/>
                </a:solidFill>
                <a:latin typeface="Lato" panose="020F0502020204030203" pitchFamily="34" charset="0"/>
                <a:ea typeface="Roboto Mono" panose="00000009000000000000" pitchFamily="49" charset="0"/>
                <a:cs typeface="Lato" panose="020F0502020204030203" pitchFamily="34" charset="0"/>
              </a:rPr>
              <a:t>to identify </a:t>
            </a:r>
            <a:r>
              <a:rPr lang="en-US" dirty="0">
                <a:solidFill>
                  <a:srgbClr val="3E00D1"/>
                </a:solidFill>
                <a:latin typeface="Lato" panose="020F0502020204030203" pitchFamily="34" charset="0"/>
                <a:ea typeface="Roboto Mono Light" pitchFamily="2" charset="0"/>
                <a:cs typeface="Lato" panose="020F0502020204030203" pitchFamily="34" charset="0"/>
              </a:rPr>
              <a:t>Artists and Tech Suppliers to address and collaborate on those challenges. </a:t>
            </a:r>
            <a:endParaRPr lang="en-US" sz="1600" dirty="0">
              <a:solidFill>
                <a:srgbClr val="FE4B49"/>
              </a:solidFill>
              <a:latin typeface="Lato" panose="020F0502020204030203" pitchFamily="34" charset="0"/>
              <a:ea typeface="Roboto Mono" panose="00000009000000000000" pitchFamily="49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034A11C2-624A-AC44-8331-79BBF2B7311D}"/>
              </a:ext>
            </a:extLst>
          </p:cNvPr>
          <p:cNvSpPr/>
          <p:nvPr/>
        </p:nvSpPr>
        <p:spPr>
          <a:xfrm>
            <a:off x="0" y="2977662"/>
            <a:ext cx="12192000" cy="1863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>
            <a:extLst>
              <a:ext uri="{FF2B5EF4-FFF2-40B4-BE49-F238E27FC236}">
                <a16:creationId xmlns:a16="http://schemas.microsoft.com/office/drawing/2014/main" id="{8084A060-00DD-B441-B0B7-DE882CEDBA89}"/>
              </a:ext>
            </a:extLst>
          </p:cNvPr>
          <p:cNvSpPr txBox="1">
            <a:spLocks/>
          </p:cNvSpPr>
          <p:nvPr/>
        </p:nvSpPr>
        <p:spPr>
          <a:xfrm>
            <a:off x="785447" y="417393"/>
            <a:ext cx="7889277" cy="107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What can Better Factory offer you?</a:t>
            </a:r>
            <a:endParaRPr lang="en-GB" sz="3800" b="1" dirty="0">
              <a:solidFill>
                <a:srgbClr val="3E00D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2472C69-4594-9E40-B21F-CF363345E4F4}"/>
              </a:ext>
            </a:extLst>
          </p:cNvPr>
          <p:cNvSpPr txBox="1"/>
          <p:nvPr/>
        </p:nvSpPr>
        <p:spPr>
          <a:xfrm>
            <a:off x="808893" y="286790"/>
            <a:ext cx="528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VALUE PROPOSITION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B60875D2-C06C-4203-B7AE-AE7DD0AD8E3E}"/>
              </a:ext>
            </a:extLst>
          </p:cNvPr>
          <p:cNvSpPr txBox="1">
            <a:spLocks/>
          </p:cNvSpPr>
          <p:nvPr/>
        </p:nvSpPr>
        <p:spPr>
          <a:xfrm>
            <a:off x="785447" y="2424285"/>
            <a:ext cx="10725091" cy="217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highlight>
                  <a:srgbClr val="3E00D1"/>
                </a:highlight>
                <a:latin typeface="Lato" panose="020F0502020204030203" pitchFamily="34" charset="0"/>
                <a:cs typeface="Lato" panose="020F0502020204030203" pitchFamily="34" charset="0"/>
              </a:rPr>
              <a:t>Apply now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for a chance to enter one of the successful consortia that will: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Explore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new markets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using digital technologies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Test &amp; develop new </a:t>
            </a:r>
            <a:r>
              <a:rPr lang="en-US" sz="20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Lean-Agile production technologies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with RAMP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</a:t>
            </a:r>
            <a:r>
              <a:rPr lang="en-US" sz="20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training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to re-skill staff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business support and mentoring</a:t>
            </a: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Receive </a:t>
            </a:r>
            <a:r>
              <a:rPr lang="en-US" sz="20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up to EUR 200,000 equity-free funding </a:t>
            </a:r>
            <a:endParaRPr lang="en-GB" sz="2000" dirty="0">
              <a:solidFill>
                <a:srgbClr val="3E00D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n 25" descr="Logotipo, Icono&#10;&#10;Descripción generada automáticamente">
            <a:extLst>
              <a:ext uri="{FF2B5EF4-FFF2-40B4-BE49-F238E27FC236}">
                <a16:creationId xmlns:a16="http://schemas.microsoft.com/office/drawing/2014/main" id="{455DA9B9-A9A8-4323-8285-72C16BC58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36" y="2318561"/>
            <a:ext cx="502138" cy="502138"/>
          </a:xfrm>
          <a:prstGeom prst="rect">
            <a:avLst/>
          </a:prstGeom>
        </p:spPr>
      </p:pic>
      <p:pic>
        <p:nvPicPr>
          <p:cNvPr id="9" name="Imagen 10" descr="Icono&#10;&#10;Descripción generada automáticamente">
            <a:extLst>
              <a:ext uri="{FF2B5EF4-FFF2-40B4-BE49-F238E27FC236}">
                <a16:creationId xmlns:a16="http://schemas.microsoft.com/office/drawing/2014/main" id="{A66C2F58-5C6E-44E2-9485-4ABC0B4BB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11" y="2251956"/>
            <a:ext cx="644769" cy="644769"/>
          </a:xfrm>
          <a:prstGeom prst="rect">
            <a:avLst/>
          </a:prstGeom>
        </p:spPr>
      </p:pic>
      <p:pic>
        <p:nvPicPr>
          <p:cNvPr id="10" name="Imagen 17" descr="Diagrama&#10;&#10;Descripción generada automáticamente">
            <a:extLst>
              <a:ext uri="{FF2B5EF4-FFF2-40B4-BE49-F238E27FC236}">
                <a16:creationId xmlns:a16="http://schemas.microsoft.com/office/drawing/2014/main" id="{76FBA1DD-1B98-4285-AECB-07F438F137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64" y="2317630"/>
            <a:ext cx="504000" cy="504000"/>
          </a:xfrm>
          <a:prstGeom prst="rect">
            <a:avLst/>
          </a:prstGeom>
        </p:spPr>
      </p:pic>
      <p:pic>
        <p:nvPicPr>
          <p:cNvPr id="11" name="Imagen 16" descr="Icono&#10;&#10;Descripción generada automáticamente">
            <a:extLst>
              <a:ext uri="{FF2B5EF4-FFF2-40B4-BE49-F238E27FC236}">
                <a16:creationId xmlns:a16="http://schemas.microsoft.com/office/drawing/2014/main" id="{4655D614-4627-4814-968C-76C4670D4F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2" y="2345914"/>
            <a:ext cx="474785" cy="474785"/>
          </a:xfrm>
          <a:prstGeom prst="rect">
            <a:avLst/>
          </a:prstGeom>
        </p:spPr>
      </p:pic>
      <p:pic>
        <p:nvPicPr>
          <p:cNvPr id="12" name="Imagen 10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E12CE71-CCF1-462F-84EC-D29193411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89" y="2319282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4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A536E-47FE-4140-B897-E399FFF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78" y="394331"/>
            <a:ext cx="7889277" cy="107791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3E00D1"/>
                </a:solidFill>
                <a:latin typeface="Roboto Mono Medium" pitchFamily="2" charset="0"/>
                <a:ea typeface="Roboto Mono Medium" pitchFamily="2" charset="0"/>
                <a:cs typeface="Calibri"/>
              </a:rPr>
              <a:t>Industry + artist an example!</a:t>
            </a:r>
            <a:endParaRPr lang="en-GB" sz="3800" b="1" dirty="0">
              <a:solidFill>
                <a:srgbClr val="3E00D1"/>
              </a:solidFill>
              <a:latin typeface="Roboto Mono Medium" pitchFamily="2" charset="0"/>
              <a:ea typeface="Roboto Mono Medium" pitchFamily="2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14A4861-D0A6-3A48-98CF-9ADD400EF1C0}"/>
              </a:ext>
            </a:extLst>
          </p:cNvPr>
          <p:cNvSpPr txBox="1"/>
          <p:nvPr/>
        </p:nvSpPr>
        <p:spPr>
          <a:xfrm>
            <a:off x="878678" y="5507045"/>
            <a:ext cx="349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Print pioneers x Sebastien </a:t>
            </a:r>
            <a:r>
              <a:rPr lang="en-US" err="1"/>
              <a:t>Wiernick</a:t>
            </a:r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D7F0AC-5331-694A-BA80-F9603B8C7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19" y="1428134"/>
            <a:ext cx="5331100" cy="2360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1402429-30A9-194E-8F01-BF2221A0F8BA}"/>
              </a:ext>
            </a:extLst>
          </p:cNvPr>
          <p:cNvSpPr/>
          <p:nvPr/>
        </p:nvSpPr>
        <p:spPr>
          <a:xfrm>
            <a:off x="878678" y="5753442"/>
            <a:ext cx="456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http://www.swws.net/wp4/project/os-waam/</a:t>
            </a:r>
            <a:r>
              <a:rPr lang="en-US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603796-C5FB-5344-AC99-6E78B8A77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553" y="2461937"/>
            <a:ext cx="5013569" cy="296113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2CF249E-E0A7-9F47-8504-C2D6753A049B}"/>
              </a:ext>
            </a:extLst>
          </p:cNvPr>
          <p:cNvSpPr txBox="1"/>
          <p:nvPr/>
        </p:nvSpPr>
        <p:spPr>
          <a:xfrm>
            <a:off x="808893" y="286790"/>
            <a:ext cx="528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171085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A536E-47FE-4140-B897-E399FFF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62" y="318505"/>
            <a:ext cx="7889277" cy="107791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3E00D1"/>
                </a:solidFill>
                <a:latin typeface="Lato" panose="020F0502020204030203" pitchFamily="34" charset="0"/>
                <a:ea typeface="Roboto Mono Medium" pitchFamily="2" charset="0"/>
                <a:cs typeface="Lato" panose="020F0502020204030203" pitchFamily="34" charset="0"/>
              </a:rPr>
              <a:t>Expressions of Interest Submission</a:t>
            </a:r>
            <a:endParaRPr lang="en-GB" sz="3800" b="1" dirty="0">
              <a:solidFill>
                <a:srgbClr val="3E00D1"/>
              </a:solidFill>
              <a:latin typeface="Lato" panose="020F0502020204030203" pitchFamily="34" charset="0"/>
              <a:ea typeface="Roboto Mono Medium" pitchFamily="2" charset="0"/>
              <a:cs typeface="Lato" panose="020F050202020403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25DC8F-0057-BD42-8244-3BC5D5FF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8" y="286790"/>
            <a:ext cx="2029056" cy="114134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CEAD3E-76F6-3140-A08E-B2A85E2768F1}"/>
              </a:ext>
            </a:extLst>
          </p:cNvPr>
          <p:cNvCxnSpPr>
            <a:cxnSpLocks/>
          </p:cNvCxnSpPr>
          <p:nvPr/>
        </p:nvCxnSpPr>
        <p:spPr>
          <a:xfrm flipV="1">
            <a:off x="0" y="6283569"/>
            <a:ext cx="691662" cy="574432"/>
          </a:xfrm>
          <a:prstGeom prst="line">
            <a:avLst/>
          </a:prstGeom>
          <a:ln w="57150">
            <a:solidFill>
              <a:srgbClr val="FE4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5136E7F-9EBA-4278-86C8-8B97A620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95" y="1841855"/>
            <a:ext cx="10825565" cy="44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How to apply?</a:t>
            </a:r>
          </a:p>
          <a:p>
            <a:pPr lvl="1"/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Manufacturing SMEs / Mid-Caps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https://betterfactory-sme.fundingbox.com/apply</a:t>
            </a: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/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Artists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https://betterfactory-artists.fundingbox.com/apply</a:t>
            </a: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/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Technology Suppliers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6"/>
              </a:rPr>
              <a:t>https://betterfactory-tech.fundingbox.com/apply</a:t>
            </a: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/>
            <a:endParaRPr lang="en-IE" sz="18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Find our </a:t>
            </a:r>
            <a:r>
              <a:rPr lang="en-US" sz="1800" b="1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Guides &amp; Documents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7"/>
              </a:rPr>
              <a:t>https://better-factory.fundingbox.com/pages/documents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IE" sz="18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b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If you cannot find the answer you need in the provided documents, you can submit your question(s) through </a:t>
            </a:r>
            <a:r>
              <a:rPr lang="en-US" sz="1800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Q&amp;A Space at Better Factory online community </a:t>
            </a:r>
            <a:r>
              <a:rPr lang="en-IE" sz="1800" dirty="0">
                <a:solidFill>
                  <a:srgbClr val="3E00D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Helpdesk</a:t>
            </a: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0" indent="0">
              <a:buNone/>
            </a:pP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https://spaces.fundingbox.com/spaces/better-factory-helpdesk-1</a:t>
            </a:r>
            <a:r>
              <a:rPr lang="en-I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647FD56-C514-A14E-B980-EA7366349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288"/>
            <a:ext cx="9144000" cy="816097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3815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547</Words>
  <Application>Microsoft Office PowerPoint</Application>
  <PresentationFormat>Widescreen</PresentationFormat>
  <Paragraphs>72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Roboto Mono</vt:lpstr>
      <vt:lpstr>Roboto Mono Medium</vt:lpstr>
      <vt:lpstr>Office Theme</vt:lpstr>
      <vt:lpstr>PowerPoint Presentation</vt:lpstr>
      <vt:lpstr>What is Better Factory?</vt:lpstr>
      <vt:lpstr>Who can join Better Factory?</vt:lpstr>
      <vt:lpstr>How can you join Better Factory?</vt:lpstr>
      <vt:lpstr>PowerPoint Presentation</vt:lpstr>
      <vt:lpstr>Industry + artist an example!</vt:lpstr>
      <vt:lpstr>Expressions of Interest Submission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Cardona</dc:creator>
  <cp:lastModifiedBy>Anca Marin</cp:lastModifiedBy>
  <cp:revision>29</cp:revision>
  <dcterms:created xsi:type="dcterms:W3CDTF">2020-05-06T16:50:41Z</dcterms:created>
  <dcterms:modified xsi:type="dcterms:W3CDTF">2021-02-01T18:19:11Z</dcterms:modified>
</cp:coreProperties>
</file>