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5" r:id="rId5"/>
    <p:sldMasterId id="2147483698" r:id="rId6"/>
  </p:sldMasterIdLst>
  <p:notesMasterIdLst>
    <p:notesMasterId r:id="rId23"/>
  </p:notesMasterIdLst>
  <p:handoutMasterIdLst>
    <p:handoutMasterId r:id="rId24"/>
  </p:handoutMasterIdLst>
  <p:sldIdLst>
    <p:sldId id="342" r:id="rId7"/>
    <p:sldId id="281" r:id="rId8"/>
    <p:sldId id="346" r:id="rId9"/>
    <p:sldId id="286" r:id="rId10"/>
    <p:sldId id="295" r:id="rId11"/>
    <p:sldId id="347" r:id="rId12"/>
    <p:sldId id="345" r:id="rId13"/>
    <p:sldId id="356" r:id="rId14"/>
    <p:sldId id="348" r:id="rId15"/>
    <p:sldId id="349" r:id="rId16"/>
    <p:sldId id="357" r:id="rId17"/>
    <p:sldId id="322" r:id="rId18"/>
    <p:sldId id="323" r:id="rId19"/>
    <p:sldId id="308" r:id="rId20"/>
    <p:sldId id="360" r:id="rId21"/>
    <p:sldId id="283" r:id="rId22"/>
  </p:sldIdLst>
  <p:sldSz cx="12192000" cy="6858000"/>
  <p:notesSz cx="6669088" cy="987266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B400748-E738-40B4-989E-B4BF76A3C1CF}">
          <p14:sldIdLst>
            <p14:sldId id="342"/>
            <p14:sldId id="281"/>
            <p14:sldId id="346"/>
            <p14:sldId id="286"/>
            <p14:sldId id="295"/>
            <p14:sldId id="347"/>
            <p14:sldId id="345"/>
            <p14:sldId id="356"/>
            <p14:sldId id="348"/>
            <p14:sldId id="349"/>
            <p14:sldId id="357"/>
            <p14:sldId id="322"/>
            <p14:sldId id="323"/>
            <p14:sldId id="308"/>
            <p14:sldId id="360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234"/>
    <a:srgbClr val="FF9900"/>
    <a:srgbClr val="73889F"/>
    <a:srgbClr val="34495A"/>
    <a:srgbClr val="31414C"/>
    <a:srgbClr val="F9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1CC7F1-7DB3-4D9C-A4FC-AE46D8B0EABA}" v="3468" dt="2020-11-26T11:05:51.721"/>
    <p1510:client id="{8880D7C1-5AB2-4A7E-A846-1943325BFD72}" v="1" dt="2020-11-27T09:43:30.144"/>
  </p1510:revLst>
</p1510:revInfo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32" autoAdjust="0"/>
  </p:normalViewPr>
  <p:slideViewPr>
    <p:cSldViewPr snapToGrid="0">
      <p:cViewPr varScale="1">
        <p:scale>
          <a:sx n="80" d="100"/>
          <a:sy n="80" d="100"/>
        </p:scale>
        <p:origin x="6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5B2EB8-1DF2-4F8C-9857-74B516A52964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5155DDBF-D529-4178-B9AB-F0511CD23168}">
      <dgm:prSet phldrT="[Texte]"/>
      <dgm:spPr/>
      <dgm:t>
        <a:bodyPr/>
        <a:lstStyle/>
        <a:p>
          <a:r>
            <a:rPr lang="en-US" b="1"/>
            <a:t>Network of Digital Innovation Hubs and Industrial Organizations </a:t>
          </a:r>
          <a:endParaRPr lang="fr-FR"/>
        </a:p>
      </dgm:t>
    </dgm:pt>
    <dgm:pt modelId="{1EB1EB86-FBC7-468A-A1DE-C7B1BAFD65E3}" type="parTrans" cxnId="{4987B113-9E01-43A4-B625-8E93E41E67EE}">
      <dgm:prSet/>
      <dgm:spPr/>
      <dgm:t>
        <a:bodyPr/>
        <a:lstStyle/>
        <a:p>
          <a:endParaRPr lang="fr-FR"/>
        </a:p>
      </dgm:t>
    </dgm:pt>
    <dgm:pt modelId="{1AA24C5D-2B25-4538-A842-12A48B476F1E}" type="sibTrans" cxnId="{4987B113-9E01-43A4-B625-8E93E41E67EE}">
      <dgm:prSet/>
      <dgm:spPr/>
      <dgm:t>
        <a:bodyPr/>
        <a:lstStyle/>
        <a:p>
          <a:endParaRPr lang="fr-FR"/>
        </a:p>
      </dgm:t>
    </dgm:pt>
    <dgm:pt modelId="{28266541-CE31-4EA6-BDB6-2D35AA75DC90}">
      <dgm:prSet/>
      <dgm:spPr/>
      <dgm:t>
        <a:bodyPr/>
        <a:lstStyle/>
        <a:p>
          <a:r>
            <a:rPr lang="en-US"/>
            <a:t>Supporting and facilitating</a:t>
          </a:r>
          <a:r>
            <a:rPr lang="en-US" b="1"/>
            <a:t> the uptake of robotics by industry</a:t>
          </a:r>
        </a:p>
      </dgm:t>
    </dgm:pt>
    <dgm:pt modelId="{9BBEE551-89F5-4D6D-9FC3-6D64CC7E0712}" type="parTrans" cxnId="{A204396D-5B39-40C8-B2FD-1F1064DEEED5}">
      <dgm:prSet/>
      <dgm:spPr/>
      <dgm:t>
        <a:bodyPr/>
        <a:lstStyle/>
        <a:p>
          <a:endParaRPr lang="fr-FR"/>
        </a:p>
      </dgm:t>
    </dgm:pt>
    <dgm:pt modelId="{057A04FA-47C1-4C93-AD17-BCA159995DD0}" type="sibTrans" cxnId="{A204396D-5B39-40C8-B2FD-1F1064DEEED5}">
      <dgm:prSet/>
      <dgm:spPr/>
      <dgm:t>
        <a:bodyPr/>
        <a:lstStyle/>
        <a:p>
          <a:endParaRPr lang="fr-FR"/>
        </a:p>
      </dgm:t>
    </dgm:pt>
    <dgm:pt modelId="{2898CBC5-2FC7-436E-9016-A277A93C124B}">
      <dgm:prSet/>
      <dgm:spPr/>
      <dgm:t>
        <a:bodyPr/>
        <a:lstStyle/>
        <a:p>
          <a:r>
            <a:rPr lang="en-US"/>
            <a:t>Gathering information into one knowledge base</a:t>
          </a:r>
        </a:p>
      </dgm:t>
    </dgm:pt>
    <dgm:pt modelId="{E83DE8DB-8F85-43C6-A41A-719221C9C530}" type="parTrans" cxnId="{FCE5D117-404F-49EB-97DA-E72C23FF1218}">
      <dgm:prSet/>
      <dgm:spPr/>
      <dgm:t>
        <a:bodyPr/>
        <a:lstStyle/>
        <a:p>
          <a:endParaRPr lang="fr-FR"/>
        </a:p>
      </dgm:t>
    </dgm:pt>
    <dgm:pt modelId="{8E796511-03F2-4C43-9FA4-4C4CD511D2E7}" type="sibTrans" cxnId="{FCE5D117-404F-49EB-97DA-E72C23FF1218}">
      <dgm:prSet/>
      <dgm:spPr/>
      <dgm:t>
        <a:bodyPr/>
        <a:lstStyle/>
        <a:p>
          <a:endParaRPr lang="fr-FR"/>
        </a:p>
      </dgm:t>
    </dgm:pt>
    <dgm:pt modelId="{E2C364EE-01BF-4910-80BE-04C0FBE776CB}">
      <dgm:prSet/>
      <dgm:spPr/>
      <dgm:t>
        <a:bodyPr/>
        <a:lstStyle/>
        <a:p>
          <a:r>
            <a:rPr lang="en-US"/>
            <a:t>Tech transfer, proof of concept, access to testing facilities </a:t>
          </a:r>
        </a:p>
      </dgm:t>
    </dgm:pt>
    <dgm:pt modelId="{373B0E06-E5A3-4D64-8B9B-44E7C285EFDB}" type="parTrans" cxnId="{19219E45-EF67-4C81-A2B8-92520D5C4C07}">
      <dgm:prSet/>
      <dgm:spPr/>
      <dgm:t>
        <a:bodyPr/>
        <a:lstStyle/>
        <a:p>
          <a:endParaRPr lang="fr-FR"/>
        </a:p>
      </dgm:t>
    </dgm:pt>
    <dgm:pt modelId="{9E21C3DA-6FA0-425F-8485-5A130B896AB6}" type="sibTrans" cxnId="{19219E45-EF67-4C81-A2B8-92520D5C4C07}">
      <dgm:prSet/>
      <dgm:spPr/>
      <dgm:t>
        <a:bodyPr/>
        <a:lstStyle/>
        <a:p>
          <a:endParaRPr lang="fr-FR"/>
        </a:p>
      </dgm:t>
    </dgm:pt>
    <dgm:pt modelId="{906154C2-DD6B-452C-9F4F-8DA2B16093E6}">
      <dgm:prSet/>
      <dgm:spPr/>
      <dgm:t>
        <a:bodyPr/>
        <a:lstStyle/>
        <a:p>
          <a:r>
            <a:rPr lang="en-US"/>
            <a:t>Path to market, market deployment</a:t>
          </a:r>
        </a:p>
      </dgm:t>
    </dgm:pt>
    <dgm:pt modelId="{B0DF7A1F-F6B9-4BC8-B78F-5B35A3126E74}" type="parTrans" cxnId="{0E63BFD3-A319-410D-8366-267E2ACF7468}">
      <dgm:prSet/>
      <dgm:spPr/>
      <dgm:t>
        <a:bodyPr/>
        <a:lstStyle/>
        <a:p>
          <a:endParaRPr lang="fr-FR"/>
        </a:p>
      </dgm:t>
    </dgm:pt>
    <dgm:pt modelId="{34B0F663-E7AF-459C-9217-D7C158DA393B}" type="sibTrans" cxnId="{0E63BFD3-A319-410D-8366-267E2ACF7468}">
      <dgm:prSet/>
      <dgm:spPr/>
      <dgm:t>
        <a:bodyPr/>
        <a:lstStyle/>
        <a:p>
          <a:endParaRPr lang="fr-FR"/>
        </a:p>
      </dgm:t>
    </dgm:pt>
    <dgm:pt modelId="{812F06A3-B4EA-4A3A-95DB-7AA4DBF10DA6}">
      <dgm:prSet/>
      <dgm:spPr/>
      <dgm:t>
        <a:bodyPr/>
        <a:lstStyle/>
        <a:p>
          <a:r>
            <a:rPr lang="en-US" dirty="0"/>
            <a:t>Communication, dissemination</a:t>
          </a:r>
        </a:p>
      </dgm:t>
    </dgm:pt>
    <dgm:pt modelId="{DE41A956-CF93-4A66-B2FF-9EE52C3F3D84}" type="parTrans" cxnId="{841470E4-5DEC-4049-9B14-8E81C4CBAEB7}">
      <dgm:prSet/>
      <dgm:spPr/>
      <dgm:t>
        <a:bodyPr/>
        <a:lstStyle/>
        <a:p>
          <a:endParaRPr lang="fr-FR"/>
        </a:p>
      </dgm:t>
    </dgm:pt>
    <dgm:pt modelId="{9D383264-FE9D-45CF-AD58-180769A1404A}" type="sibTrans" cxnId="{841470E4-5DEC-4049-9B14-8E81C4CBAEB7}">
      <dgm:prSet/>
      <dgm:spPr/>
      <dgm:t>
        <a:bodyPr/>
        <a:lstStyle/>
        <a:p>
          <a:endParaRPr lang="fr-FR"/>
        </a:p>
      </dgm:t>
    </dgm:pt>
    <dgm:pt modelId="{B7ABD185-F191-43F1-88A1-63B636100200}">
      <dgm:prSet/>
      <dgm:spPr/>
      <dgm:t>
        <a:bodyPr/>
        <a:lstStyle/>
        <a:p>
          <a:r>
            <a:rPr lang="en-US" dirty="0"/>
            <a:t>Links with stakeholders, actors of value chain: asset owners or operators, techno and service providers, </a:t>
          </a:r>
          <a:r>
            <a:rPr lang="en-US" dirty="0" smtClean="0"/>
            <a:t>investors, </a:t>
          </a:r>
          <a:r>
            <a:rPr lang="en-US" dirty="0"/>
            <a:t>certification bodies</a:t>
          </a:r>
        </a:p>
      </dgm:t>
    </dgm:pt>
    <dgm:pt modelId="{AFF4188A-0FBA-43EC-B035-200B8F2B988A}" type="parTrans" cxnId="{702C2213-18A1-4B52-8B5D-27E8F93D6909}">
      <dgm:prSet/>
      <dgm:spPr/>
      <dgm:t>
        <a:bodyPr/>
        <a:lstStyle/>
        <a:p>
          <a:endParaRPr lang="fr-FR"/>
        </a:p>
      </dgm:t>
    </dgm:pt>
    <dgm:pt modelId="{AFB4F62A-2CFC-4EB4-AA14-ED981B045A7D}" type="sibTrans" cxnId="{702C2213-18A1-4B52-8B5D-27E8F93D6909}">
      <dgm:prSet/>
      <dgm:spPr/>
      <dgm:t>
        <a:bodyPr/>
        <a:lstStyle/>
        <a:p>
          <a:endParaRPr lang="fr-FR"/>
        </a:p>
      </dgm:t>
    </dgm:pt>
    <dgm:pt modelId="{44B67508-C99D-4B1C-847A-7EEF14C2E471}">
      <dgm:prSet/>
      <dgm:spPr/>
      <dgm:t>
        <a:bodyPr/>
        <a:lstStyle/>
        <a:p>
          <a:r>
            <a:rPr lang="en-US"/>
            <a:t>Offer of services by DIHs</a:t>
          </a:r>
        </a:p>
      </dgm:t>
    </dgm:pt>
    <dgm:pt modelId="{DCD7EFB8-D265-459C-8DCD-A76BFFF1F1E3}" type="parTrans" cxnId="{678F5A14-4904-4C57-AF68-40099CAD026C}">
      <dgm:prSet/>
      <dgm:spPr/>
      <dgm:t>
        <a:bodyPr/>
        <a:lstStyle/>
        <a:p>
          <a:endParaRPr lang="fr-FR"/>
        </a:p>
      </dgm:t>
    </dgm:pt>
    <dgm:pt modelId="{747B8678-B51F-40C3-870F-E8229F6961F9}" type="sibTrans" cxnId="{678F5A14-4904-4C57-AF68-40099CAD026C}">
      <dgm:prSet/>
      <dgm:spPr/>
      <dgm:t>
        <a:bodyPr/>
        <a:lstStyle/>
        <a:p>
          <a:endParaRPr lang="fr-FR"/>
        </a:p>
      </dgm:t>
    </dgm:pt>
    <dgm:pt modelId="{427FE3A1-3AE7-498B-9CDC-96ABC5DD9E9D}">
      <dgm:prSet/>
      <dgm:spPr/>
      <dgm:t>
        <a:bodyPr/>
        <a:lstStyle/>
        <a:p>
          <a:r>
            <a:rPr lang="en-US" dirty="0"/>
            <a:t>Advising, coaching, training, </a:t>
          </a:r>
          <a:r>
            <a:rPr lang="en-US" dirty="0" smtClean="0"/>
            <a:t>matchmaking</a:t>
          </a:r>
          <a:endParaRPr lang="en-US" dirty="0"/>
        </a:p>
      </dgm:t>
    </dgm:pt>
    <dgm:pt modelId="{159B6F14-CDA2-4F17-9048-C488AA30AD8A}" type="parTrans" cxnId="{2FF4FE8B-F918-4D9B-B57B-D8D6B8B3DF79}">
      <dgm:prSet/>
      <dgm:spPr/>
      <dgm:t>
        <a:bodyPr/>
        <a:lstStyle/>
        <a:p>
          <a:endParaRPr lang="fr-FR"/>
        </a:p>
      </dgm:t>
    </dgm:pt>
    <dgm:pt modelId="{20524B23-9516-44E8-94C5-2806D6CFF8A8}" type="sibTrans" cxnId="{2FF4FE8B-F918-4D9B-B57B-D8D6B8B3DF79}">
      <dgm:prSet/>
      <dgm:spPr/>
      <dgm:t>
        <a:bodyPr/>
        <a:lstStyle/>
        <a:p>
          <a:endParaRPr lang="fr-FR"/>
        </a:p>
      </dgm:t>
    </dgm:pt>
    <dgm:pt modelId="{2175BAA9-FF7E-4337-822E-F8C9A71CBFE7}">
      <dgm:prSet/>
      <dgm:spPr/>
      <dgm:t>
        <a:bodyPr/>
        <a:lstStyle/>
        <a:p>
          <a:r>
            <a:rPr lang="en-US"/>
            <a:t>Sharing practices</a:t>
          </a:r>
        </a:p>
      </dgm:t>
    </dgm:pt>
    <dgm:pt modelId="{EAFEBF38-F07A-479D-A439-7B7A4DEDDC95}" type="parTrans" cxnId="{988465E2-3451-4186-9291-392E8F7D2A2B}">
      <dgm:prSet/>
      <dgm:spPr/>
      <dgm:t>
        <a:bodyPr/>
        <a:lstStyle/>
        <a:p>
          <a:endParaRPr lang="LID4096"/>
        </a:p>
      </dgm:t>
    </dgm:pt>
    <dgm:pt modelId="{54B2572B-DBCB-4CA5-98E1-E2D412F54F84}" type="sibTrans" cxnId="{988465E2-3451-4186-9291-392E8F7D2A2B}">
      <dgm:prSet/>
      <dgm:spPr/>
      <dgm:t>
        <a:bodyPr/>
        <a:lstStyle/>
        <a:p>
          <a:endParaRPr lang="LID4096"/>
        </a:p>
      </dgm:t>
    </dgm:pt>
    <dgm:pt modelId="{D9882826-B168-4231-974E-2F985BDEE357}">
      <dgm:prSet/>
      <dgm:spPr/>
      <dgm:t>
        <a:bodyPr/>
        <a:lstStyle/>
        <a:p>
          <a:r>
            <a:rPr lang="en-US"/>
            <a:t>EU-funded project, 2019-2022</a:t>
          </a:r>
          <a:endParaRPr lang="fr-FR"/>
        </a:p>
      </dgm:t>
    </dgm:pt>
    <dgm:pt modelId="{2A899BA0-E6F8-45B2-90A7-C3CB84B226E3}" type="parTrans" cxnId="{9BD1960F-1398-4BFA-A793-17B752FAD44E}">
      <dgm:prSet/>
      <dgm:spPr/>
      <dgm:t>
        <a:bodyPr/>
        <a:lstStyle/>
        <a:p>
          <a:endParaRPr lang="en-NL"/>
        </a:p>
      </dgm:t>
    </dgm:pt>
    <dgm:pt modelId="{3472B748-3CB6-4974-8673-DE8FE3D3973F}" type="sibTrans" cxnId="{9BD1960F-1398-4BFA-A793-17B752FAD44E}">
      <dgm:prSet/>
      <dgm:spPr/>
      <dgm:t>
        <a:bodyPr/>
        <a:lstStyle/>
        <a:p>
          <a:endParaRPr lang="en-NL"/>
        </a:p>
      </dgm:t>
    </dgm:pt>
    <dgm:pt modelId="{6883B5CB-D15C-48E2-93E8-FC542151F0C5}">
      <dgm:prSet/>
      <dgm:spPr/>
      <dgm:t>
        <a:bodyPr/>
        <a:lstStyle/>
        <a:p>
          <a:r>
            <a:rPr lang="fr-FR"/>
            <a:t>Total budget 16M Euros</a:t>
          </a:r>
        </a:p>
      </dgm:t>
    </dgm:pt>
    <dgm:pt modelId="{4B068E73-D9C9-43C4-82D7-268BC57CBF2B}" type="parTrans" cxnId="{31CE7B5F-00C1-4447-8D9C-952FB4A95BC2}">
      <dgm:prSet/>
      <dgm:spPr/>
      <dgm:t>
        <a:bodyPr/>
        <a:lstStyle/>
        <a:p>
          <a:endParaRPr lang="en-NL"/>
        </a:p>
      </dgm:t>
    </dgm:pt>
    <dgm:pt modelId="{F30D0CB3-772C-4C0F-8999-769535275FD2}" type="sibTrans" cxnId="{31CE7B5F-00C1-4447-8D9C-952FB4A95BC2}">
      <dgm:prSet/>
      <dgm:spPr/>
      <dgm:t>
        <a:bodyPr/>
        <a:lstStyle/>
        <a:p>
          <a:endParaRPr lang="en-NL"/>
        </a:p>
      </dgm:t>
    </dgm:pt>
    <dgm:pt modelId="{62B9E06B-6B1A-46DE-A77A-DDE95699E59D}">
      <dgm:prSet/>
      <dgm:spPr/>
      <dgm:t>
        <a:bodyPr/>
        <a:lstStyle/>
        <a:p>
          <a:r>
            <a:rPr lang="fr-FR"/>
            <a:t>8M Euros </a:t>
          </a:r>
          <a:r>
            <a:rPr lang="fr-FR" err="1"/>
            <a:t>distributed</a:t>
          </a:r>
          <a:r>
            <a:rPr lang="fr-FR"/>
            <a:t> to </a:t>
          </a:r>
          <a:r>
            <a:rPr lang="fr-FR" err="1"/>
            <a:t>SMEs</a:t>
          </a:r>
          <a:r>
            <a:rPr lang="fr-FR"/>
            <a:t> via 2 Open Calls</a:t>
          </a:r>
        </a:p>
      </dgm:t>
    </dgm:pt>
    <dgm:pt modelId="{9B94A24D-391D-4DBB-8F40-87DFA51AE4CE}" type="parTrans" cxnId="{87244771-5144-46DB-9ECF-B90297674DC1}">
      <dgm:prSet/>
      <dgm:spPr/>
      <dgm:t>
        <a:bodyPr/>
        <a:lstStyle/>
        <a:p>
          <a:endParaRPr lang="en-NL"/>
        </a:p>
      </dgm:t>
    </dgm:pt>
    <dgm:pt modelId="{365AFB76-5B31-4B8C-BF02-4F2A510605E4}" type="sibTrans" cxnId="{87244771-5144-46DB-9ECF-B90297674DC1}">
      <dgm:prSet/>
      <dgm:spPr/>
      <dgm:t>
        <a:bodyPr/>
        <a:lstStyle/>
        <a:p>
          <a:endParaRPr lang="en-NL"/>
        </a:p>
      </dgm:t>
    </dgm:pt>
    <dgm:pt modelId="{C104F1B8-9626-405E-8B63-AEFB3F48DD32}" type="pres">
      <dgm:prSet presAssocID="{A95B2EB8-1DF2-4F8C-9857-74B516A5296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7CFB545-D6DE-4F86-BE5E-E57B63FF6E3A}" type="pres">
      <dgm:prSet presAssocID="{D9882826-B168-4231-974E-2F985BDEE357}" presName="parentLin" presStyleCnt="0"/>
      <dgm:spPr/>
    </dgm:pt>
    <dgm:pt modelId="{8DA17BF1-E6C2-479F-B89B-75AB3CFD390B}" type="pres">
      <dgm:prSet presAssocID="{D9882826-B168-4231-974E-2F985BDEE357}" presName="parentLeftMargin" presStyleLbl="node1" presStyleIdx="0" presStyleCnt="3"/>
      <dgm:spPr/>
      <dgm:t>
        <a:bodyPr/>
        <a:lstStyle/>
        <a:p>
          <a:endParaRPr lang="fr-FR"/>
        </a:p>
      </dgm:t>
    </dgm:pt>
    <dgm:pt modelId="{CE066641-B744-40D6-88CB-C43EF8A2ED0F}" type="pres">
      <dgm:prSet presAssocID="{D9882826-B168-4231-974E-2F985BDEE35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ADD8A40-1BC5-4DC7-9A24-D07CBCDB2C60}" type="pres">
      <dgm:prSet presAssocID="{D9882826-B168-4231-974E-2F985BDEE357}" presName="negativeSpace" presStyleCnt="0"/>
      <dgm:spPr/>
    </dgm:pt>
    <dgm:pt modelId="{0C7E4126-A985-47C9-B7A3-D29C5FB0857F}" type="pres">
      <dgm:prSet presAssocID="{D9882826-B168-4231-974E-2F985BDEE357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7C1F40F-BA1D-42CC-A5CF-809B4E3357B1}" type="pres">
      <dgm:prSet presAssocID="{3472B748-3CB6-4974-8673-DE8FE3D3973F}" presName="spaceBetweenRectangles" presStyleCnt="0"/>
      <dgm:spPr/>
    </dgm:pt>
    <dgm:pt modelId="{2CABA529-6439-4200-8C31-8C261F33882B}" type="pres">
      <dgm:prSet presAssocID="{5155DDBF-D529-4178-B9AB-F0511CD23168}" presName="parentLin" presStyleCnt="0"/>
      <dgm:spPr/>
    </dgm:pt>
    <dgm:pt modelId="{6DA26FEE-FD2D-434A-A79A-62BA432DE7B6}" type="pres">
      <dgm:prSet presAssocID="{5155DDBF-D529-4178-B9AB-F0511CD23168}" presName="parentLeftMargin" presStyleLbl="node1" presStyleIdx="0" presStyleCnt="3"/>
      <dgm:spPr/>
      <dgm:t>
        <a:bodyPr/>
        <a:lstStyle/>
        <a:p>
          <a:endParaRPr lang="fr-FR"/>
        </a:p>
      </dgm:t>
    </dgm:pt>
    <dgm:pt modelId="{30C46BB3-1651-4628-9D5F-8A54CCFF3CBB}" type="pres">
      <dgm:prSet presAssocID="{5155DDBF-D529-4178-B9AB-F0511CD2316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C03DD56-7FBB-43DF-8B58-56DCFAD24EC2}" type="pres">
      <dgm:prSet presAssocID="{5155DDBF-D529-4178-B9AB-F0511CD23168}" presName="negativeSpace" presStyleCnt="0"/>
      <dgm:spPr/>
    </dgm:pt>
    <dgm:pt modelId="{7934CE50-60D7-46AB-BB40-5D4FC89204B2}" type="pres">
      <dgm:prSet presAssocID="{5155DDBF-D529-4178-B9AB-F0511CD23168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CE5BBE8-28C5-4C47-BF76-C87151DAF7C4}" type="pres">
      <dgm:prSet presAssocID="{1AA24C5D-2B25-4538-A842-12A48B476F1E}" presName="spaceBetweenRectangles" presStyleCnt="0"/>
      <dgm:spPr/>
    </dgm:pt>
    <dgm:pt modelId="{60F16A3B-9A43-469D-A329-C9FE50574A7A}" type="pres">
      <dgm:prSet presAssocID="{44B67508-C99D-4B1C-847A-7EEF14C2E471}" presName="parentLin" presStyleCnt="0"/>
      <dgm:spPr/>
    </dgm:pt>
    <dgm:pt modelId="{995D1CF5-DBA9-43D5-88CC-C58B542D4E30}" type="pres">
      <dgm:prSet presAssocID="{44B67508-C99D-4B1C-847A-7EEF14C2E471}" presName="parentLeftMargin" presStyleLbl="node1" presStyleIdx="1" presStyleCnt="3"/>
      <dgm:spPr/>
      <dgm:t>
        <a:bodyPr/>
        <a:lstStyle/>
        <a:p>
          <a:endParaRPr lang="fr-FR"/>
        </a:p>
      </dgm:t>
    </dgm:pt>
    <dgm:pt modelId="{F1FEE148-DC5E-4ACB-85DF-DA534DBFABDB}" type="pres">
      <dgm:prSet presAssocID="{44B67508-C99D-4B1C-847A-7EEF14C2E47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0302BC6-06B4-48BC-9FD0-33D0FD677AD6}" type="pres">
      <dgm:prSet presAssocID="{44B67508-C99D-4B1C-847A-7EEF14C2E471}" presName="negativeSpace" presStyleCnt="0"/>
      <dgm:spPr/>
    </dgm:pt>
    <dgm:pt modelId="{E6DD1D14-9BD4-4767-8528-1EF997A0464D}" type="pres">
      <dgm:prSet presAssocID="{44B67508-C99D-4B1C-847A-7EEF14C2E471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88465E2-3451-4186-9291-392E8F7D2A2B}" srcId="{5155DDBF-D529-4178-B9AB-F0511CD23168}" destId="{2175BAA9-FF7E-4337-822E-F8C9A71CBFE7}" srcOrd="2" destOrd="0" parTransId="{EAFEBF38-F07A-479D-A439-7B7A4DEDDC95}" sibTransId="{54B2572B-DBCB-4CA5-98E1-E2D412F54F84}"/>
    <dgm:cxn modelId="{5EFC7539-6D19-4E50-A8F8-FE80FBAA6CF2}" type="presOf" srcId="{812F06A3-B4EA-4A3A-95DB-7AA4DBF10DA6}" destId="{E6DD1D14-9BD4-4767-8528-1EF997A0464D}" srcOrd="0" destOrd="3" presId="urn:microsoft.com/office/officeart/2005/8/layout/list1"/>
    <dgm:cxn modelId="{43BDBB9E-C353-471C-9AB8-06DD5D15675F}" type="presOf" srcId="{A95B2EB8-1DF2-4F8C-9857-74B516A52964}" destId="{C104F1B8-9626-405E-8B63-AEFB3F48DD32}" srcOrd="0" destOrd="0" presId="urn:microsoft.com/office/officeart/2005/8/layout/list1"/>
    <dgm:cxn modelId="{702C2213-18A1-4B52-8B5D-27E8F93D6909}" srcId="{44B67508-C99D-4B1C-847A-7EEF14C2E471}" destId="{B7ABD185-F191-43F1-88A1-63B636100200}" srcOrd="4" destOrd="0" parTransId="{AFF4188A-0FBA-43EC-B035-200B8F2B988A}" sibTransId="{AFB4F62A-2CFC-4EB4-AA14-ED981B045A7D}"/>
    <dgm:cxn modelId="{C20734D5-7CC6-451F-BAD4-A95560C604AB}" type="presOf" srcId="{2175BAA9-FF7E-4337-822E-F8C9A71CBFE7}" destId="{7934CE50-60D7-46AB-BB40-5D4FC89204B2}" srcOrd="0" destOrd="2" presId="urn:microsoft.com/office/officeart/2005/8/layout/list1"/>
    <dgm:cxn modelId="{0E63BFD3-A319-410D-8366-267E2ACF7468}" srcId="{44B67508-C99D-4B1C-847A-7EEF14C2E471}" destId="{906154C2-DD6B-452C-9F4F-8DA2B16093E6}" srcOrd="2" destOrd="0" parTransId="{B0DF7A1F-F6B9-4BC8-B78F-5B35A3126E74}" sibTransId="{34B0F663-E7AF-459C-9217-D7C158DA393B}"/>
    <dgm:cxn modelId="{EA8DC803-9927-4CB5-890E-834F06A7BBDD}" type="presOf" srcId="{28266541-CE31-4EA6-BDB6-2D35AA75DC90}" destId="{7934CE50-60D7-46AB-BB40-5D4FC89204B2}" srcOrd="0" destOrd="0" presId="urn:microsoft.com/office/officeart/2005/8/layout/list1"/>
    <dgm:cxn modelId="{843185CC-7034-448C-955A-BDC4C216A5D4}" type="presOf" srcId="{B7ABD185-F191-43F1-88A1-63B636100200}" destId="{E6DD1D14-9BD4-4767-8528-1EF997A0464D}" srcOrd="0" destOrd="4" presId="urn:microsoft.com/office/officeart/2005/8/layout/list1"/>
    <dgm:cxn modelId="{E73728DB-5DB5-41B4-BA5F-5D20D68B808E}" type="presOf" srcId="{44B67508-C99D-4B1C-847A-7EEF14C2E471}" destId="{995D1CF5-DBA9-43D5-88CC-C58B542D4E30}" srcOrd="0" destOrd="0" presId="urn:microsoft.com/office/officeart/2005/8/layout/list1"/>
    <dgm:cxn modelId="{E8C69203-51E6-4049-9338-573D0267A472}" type="presOf" srcId="{E2C364EE-01BF-4910-80BE-04C0FBE776CB}" destId="{E6DD1D14-9BD4-4767-8528-1EF997A0464D}" srcOrd="0" destOrd="0" presId="urn:microsoft.com/office/officeart/2005/8/layout/list1"/>
    <dgm:cxn modelId="{87244771-5144-46DB-9ECF-B90297674DC1}" srcId="{D9882826-B168-4231-974E-2F985BDEE357}" destId="{62B9E06B-6B1A-46DE-A77A-DDE95699E59D}" srcOrd="1" destOrd="0" parTransId="{9B94A24D-391D-4DBB-8F40-87DFA51AE4CE}" sibTransId="{365AFB76-5B31-4B8C-BF02-4F2A510605E4}"/>
    <dgm:cxn modelId="{FCCBF8C5-9AFA-4B2E-B359-7A54BD99788B}" type="presOf" srcId="{427FE3A1-3AE7-498B-9CDC-96ABC5DD9E9D}" destId="{E6DD1D14-9BD4-4767-8528-1EF997A0464D}" srcOrd="0" destOrd="1" presId="urn:microsoft.com/office/officeart/2005/8/layout/list1"/>
    <dgm:cxn modelId="{E5AAC03E-7677-4739-AF45-67E77F91186F}" type="presOf" srcId="{62B9E06B-6B1A-46DE-A77A-DDE95699E59D}" destId="{0C7E4126-A985-47C9-B7A3-D29C5FB0857F}" srcOrd="0" destOrd="1" presId="urn:microsoft.com/office/officeart/2005/8/layout/list1"/>
    <dgm:cxn modelId="{FCE5D117-404F-49EB-97DA-E72C23FF1218}" srcId="{5155DDBF-D529-4178-B9AB-F0511CD23168}" destId="{2898CBC5-2FC7-436E-9016-A277A93C124B}" srcOrd="1" destOrd="0" parTransId="{E83DE8DB-8F85-43C6-A41A-719221C9C530}" sibTransId="{8E796511-03F2-4C43-9FA4-4C4CD511D2E7}"/>
    <dgm:cxn modelId="{19219E45-EF67-4C81-A2B8-92520D5C4C07}" srcId="{44B67508-C99D-4B1C-847A-7EEF14C2E471}" destId="{E2C364EE-01BF-4910-80BE-04C0FBE776CB}" srcOrd="0" destOrd="0" parTransId="{373B0E06-E5A3-4D64-8B9B-44E7C285EFDB}" sibTransId="{9E21C3DA-6FA0-425F-8485-5A130B896AB6}"/>
    <dgm:cxn modelId="{2FF4FE8B-F918-4D9B-B57B-D8D6B8B3DF79}" srcId="{44B67508-C99D-4B1C-847A-7EEF14C2E471}" destId="{427FE3A1-3AE7-498B-9CDC-96ABC5DD9E9D}" srcOrd="1" destOrd="0" parTransId="{159B6F14-CDA2-4F17-9048-C488AA30AD8A}" sibTransId="{20524B23-9516-44E8-94C5-2806D6CFF8A8}"/>
    <dgm:cxn modelId="{9BD1960F-1398-4BFA-A793-17B752FAD44E}" srcId="{A95B2EB8-1DF2-4F8C-9857-74B516A52964}" destId="{D9882826-B168-4231-974E-2F985BDEE357}" srcOrd="0" destOrd="0" parTransId="{2A899BA0-E6F8-45B2-90A7-C3CB84B226E3}" sibTransId="{3472B748-3CB6-4974-8673-DE8FE3D3973F}"/>
    <dgm:cxn modelId="{4996D2EF-4090-41F9-B32A-E33B5A24F464}" type="presOf" srcId="{D9882826-B168-4231-974E-2F985BDEE357}" destId="{8DA17BF1-E6C2-479F-B89B-75AB3CFD390B}" srcOrd="0" destOrd="0" presId="urn:microsoft.com/office/officeart/2005/8/layout/list1"/>
    <dgm:cxn modelId="{06ABE1DE-9357-4F70-8B2E-4BD152944947}" type="presOf" srcId="{6883B5CB-D15C-48E2-93E8-FC542151F0C5}" destId="{0C7E4126-A985-47C9-B7A3-D29C5FB0857F}" srcOrd="0" destOrd="0" presId="urn:microsoft.com/office/officeart/2005/8/layout/list1"/>
    <dgm:cxn modelId="{7D1757C4-813F-44E9-BB1A-76BA9739BEB9}" type="presOf" srcId="{5155DDBF-D529-4178-B9AB-F0511CD23168}" destId="{6DA26FEE-FD2D-434A-A79A-62BA432DE7B6}" srcOrd="0" destOrd="0" presId="urn:microsoft.com/office/officeart/2005/8/layout/list1"/>
    <dgm:cxn modelId="{A204396D-5B39-40C8-B2FD-1F1064DEEED5}" srcId="{5155DDBF-D529-4178-B9AB-F0511CD23168}" destId="{28266541-CE31-4EA6-BDB6-2D35AA75DC90}" srcOrd="0" destOrd="0" parTransId="{9BBEE551-89F5-4D6D-9FC3-6D64CC7E0712}" sibTransId="{057A04FA-47C1-4C93-AD17-BCA159995DD0}"/>
    <dgm:cxn modelId="{78C5B9E1-92C1-4F37-8A6A-F025DDB08912}" type="presOf" srcId="{906154C2-DD6B-452C-9F4F-8DA2B16093E6}" destId="{E6DD1D14-9BD4-4767-8528-1EF997A0464D}" srcOrd="0" destOrd="2" presId="urn:microsoft.com/office/officeart/2005/8/layout/list1"/>
    <dgm:cxn modelId="{31CE7B5F-00C1-4447-8D9C-952FB4A95BC2}" srcId="{D9882826-B168-4231-974E-2F985BDEE357}" destId="{6883B5CB-D15C-48E2-93E8-FC542151F0C5}" srcOrd="0" destOrd="0" parTransId="{4B068E73-D9C9-43C4-82D7-268BC57CBF2B}" sibTransId="{F30D0CB3-772C-4C0F-8999-769535275FD2}"/>
    <dgm:cxn modelId="{3F106791-9CAB-4A58-9538-29DF83BA3846}" type="presOf" srcId="{5155DDBF-D529-4178-B9AB-F0511CD23168}" destId="{30C46BB3-1651-4628-9D5F-8A54CCFF3CBB}" srcOrd="1" destOrd="0" presId="urn:microsoft.com/office/officeart/2005/8/layout/list1"/>
    <dgm:cxn modelId="{935C76E7-FEB8-492B-A94D-95E767896565}" type="presOf" srcId="{2898CBC5-2FC7-436E-9016-A277A93C124B}" destId="{7934CE50-60D7-46AB-BB40-5D4FC89204B2}" srcOrd="0" destOrd="1" presId="urn:microsoft.com/office/officeart/2005/8/layout/list1"/>
    <dgm:cxn modelId="{8176DE86-6565-4A51-8A44-BC7AF9EFB0F7}" type="presOf" srcId="{44B67508-C99D-4B1C-847A-7EEF14C2E471}" destId="{F1FEE148-DC5E-4ACB-85DF-DA534DBFABDB}" srcOrd="1" destOrd="0" presId="urn:microsoft.com/office/officeart/2005/8/layout/list1"/>
    <dgm:cxn modelId="{841470E4-5DEC-4049-9B14-8E81C4CBAEB7}" srcId="{44B67508-C99D-4B1C-847A-7EEF14C2E471}" destId="{812F06A3-B4EA-4A3A-95DB-7AA4DBF10DA6}" srcOrd="3" destOrd="0" parTransId="{DE41A956-CF93-4A66-B2FF-9EE52C3F3D84}" sibTransId="{9D383264-FE9D-45CF-AD58-180769A1404A}"/>
    <dgm:cxn modelId="{1B631AC5-7785-4F7A-864B-C4E26EB9DCC6}" type="presOf" srcId="{D9882826-B168-4231-974E-2F985BDEE357}" destId="{CE066641-B744-40D6-88CB-C43EF8A2ED0F}" srcOrd="1" destOrd="0" presId="urn:microsoft.com/office/officeart/2005/8/layout/list1"/>
    <dgm:cxn modelId="{4987B113-9E01-43A4-B625-8E93E41E67EE}" srcId="{A95B2EB8-1DF2-4F8C-9857-74B516A52964}" destId="{5155DDBF-D529-4178-B9AB-F0511CD23168}" srcOrd="1" destOrd="0" parTransId="{1EB1EB86-FBC7-468A-A1DE-C7B1BAFD65E3}" sibTransId="{1AA24C5D-2B25-4538-A842-12A48B476F1E}"/>
    <dgm:cxn modelId="{678F5A14-4904-4C57-AF68-40099CAD026C}" srcId="{A95B2EB8-1DF2-4F8C-9857-74B516A52964}" destId="{44B67508-C99D-4B1C-847A-7EEF14C2E471}" srcOrd="2" destOrd="0" parTransId="{DCD7EFB8-D265-459C-8DCD-A76BFFF1F1E3}" sibTransId="{747B8678-B51F-40C3-870F-E8229F6961F9}"/>
    <dgm:cxn modelId="{D87946E0-B79F-4096-A6C4-42029D84BCCA}" type="presParOf" srcId="{C104F1B8-9626-405E-8B63-AEFB3F48DD32}" destId="{77CFB545-D6DE-4F86-BE5E-E57B63FF6E3A}" srcOrd="0" destOrd="0" presId="urn:microsoft.com/office/officeart/2005/8/layout/list1"/>
    <dgm:cxn modelId="{ACAE265A-4903-4C09-9E33-4B699F786F09}" type="presParOf" srcId="{77CFB545-D6DE-4F86-BE5E-E57B63FF6E3A}" destId="{8DA17BF1-E6C2-479F-B89B-75AB3CFD390B}" srcOrd="0" destOrd="0" presId="urn:microsoft.com/office/officeart/2005/8/layout/list1"/>
    <dgm:cxn modelId="{367039C3-2537-469D-A777-9963B7357379}" type="presParOf" srcId="{77CFB545-D6DE-4F86-BE5E-E57B63FF6E3A}" destId="{CE066641-B744-40D6-88CB-C43EF8A2ED0F}" srcOrd="1" destOrd="0" presId="urn:microsoft.com/office/officeart/2005/8/layout/list1"/>
    <dgm:cxn modelId="{253AEF1B-460A-4E0F-9C66-CABD90A7E4AC}" type="presParOf" srcId="{C104F1B8-9626-405E-8B63-AEFB3F48DD32}" destId="{AADD8A40-1BC5-4DC7-9A24-D07CBCDB2C60}" srcOrd="1" destOrd="0" presId="urn:microsoft.com/office/officeart/2005/8/layout/list1"/>
    <dgm:cxn modelId="{56990362-51F3-4262-A021-5B411D9D99EC}" type="presParOf" srcId="{C104F1B8-9626-405E-8B63-AEFB3F48DD32}" destId="{0C7E4126-A985-47C9-B7A3-D29C5FB0857F}" srcOrd="2" destOrd="0" presId="urn:microsoft.com/office/officeart/2005/8/layout/list1"/>
    <dgm:cxn modelId="{781B60BB-D100-428B-AB38-52434B187473}" type="presParOf" srcId="{C104F1B8-9626-405E-8B63-AEFB3F48DD32}" destId="{37C1F40F-BA1D-42CC-A5CF-809B4E3357B1}" srcOrd="3" destOrd="0" presId="urn:microsoft.com/office/officeart/2005/8/layout/list1"/>
    <dgm:cxn modelId="{CCE8F64D-56E2-4261-BB52-E51D0051AC60}" type="presParOf" srcId="{C104F1B8-9626-405E-8B63-AEFB3F48DD32}" destId="{2CABA529-6439-4200-8C31-8C261F33882B}" srcOrd="4" destOrd="0" presId="urn:microsoft.com/office/officeart/2005/8/layout/list1"/>
    <dgm:cxn modelId="{AE7663B1-4729-46E4-802C-3D528CE544EA}" type="presParOf" srcId="{2CABA529-6439-4200-8C31-8C261F33882B}" destId="{6DA26FEE-FD2D-434A-A79A-62BA432DE7B6}" srcOrd="0" destOrd="0" presId="urn:microsoft.com/office/officeart/2005/8/layout/list1"/>
    <dgm:cxn modelId="{1E23E004-2981-4BBB-9CED-07E77282DC68}" type="presParOf" srcId="{2CABA529-6439-4200-8C31-8C261F33882B}" destId="{30C46BB3-1651-4628-9D5F-8A54CCFF3CBB}" srcOrd="1" destOrd="0" presId="urn:microsoft.com/office/officeart/2005/8/layout/list1"/>
    <dgm:cxn modelId="{ADE639DF-A2BC-4AB7-B89F-55295D3FE1E3}" type="presParOf" srcId="{C104F1B8-9626-405E-8B63-AEFB3F48DD32}" destId="{AC03DD56-7FBB-43DF-8B58-56DCFAD24EC2}" srcOrd="5" destOrd="0" presId="urn:microsoft.com/office/officeart/2005/8/layout/list1"/>
    <dgm:cxn modelId="{F77D6853-6C43-43D4-ABE8-AC2E80861737}" type="presParOf" srcId="{C104F1B8-9626-405E-8B63-AEFB3F48DD32}" destId="{7934CE50-60D7-46AB-BB40-5D4FC89204B2}" srcOrd="6" destOrd="0" presId="urn:microsoft.com/office/officeart/2005/8/layout/list1"/>
    <dgm:cxn modelId="{A5085C58-7FC4-4DFB-B638-3866BA6CC097}" type="presParOf" srcId="{C104F1B8-9626-405E-8B63-AEFB3F48DD32}" destId="{9CE5BBE8-28C5-4C47-BF76-C87151DAF7C4}" srcOrd="7" destOrd="0" presId="urn:microsoft.com/office/officeart/2005/8/layout/list1"/>
    <dgm:cxn modelId="{287F01B8-AC8D-4832-B5F3-4E4AF3E56EE4}" type="presParOf" srcId="{C104F1B8-9626-405E-8B63-AEFB3F48DD32}" destId="{60F16A3B-9A43-469D-A329-C9FE50574A7A}" srcOrd="8" destOrd="0" presId="urn:microsoft.com/office/officeart/2005/8/layout/list1"/>
    <dgm:cxn modelId="{4D633101-7998-4C58-B503-FBBEEA379C82}" type="presParOf" srcId="{60F16A3B-9A43-469D-A329-C9FE50574A7A}" destId="{995D1CF5-DBA9-43D5-88CC-C58B542D4E30}" srcOrd="0" destOrd="0" presId="urn:microsoft.com/office/officeart/2005/8/layout/list1"/>
    <dgm:cxn modelId="{A4D8B5FE-1B1A-42F8-93AD-A12C7417066D}" type="presParOf" srcId="{60F16A3B-9A43-469D-A329-C9FE50574A7A}" destId="{F1FEE148-DC5E-4ACB-85DF-DA534DBFABDB}" srcOrd="1" destOrd="0" presId="urn:microsoft.com/office/officeart/2005/8/layout/list1"/>
    <dgm:cxn modelId="{92C5D840-2F46-4EBB-9638-8E5BCE72CF70}" type="presParOf" srcId="{C104F1B8-9626-405E-8B63-AEFB3F48DD32}" destId="{F0302BC6-06B4-48BC-9FD0-33D0FD677AD6}" srcOrd="9" destOrd="0" presId="urn:microsoft.com/office/officeart/2005/8/layout/list1"/>
    <dgm:cxn modelId="{01BC63B3-CD18-47A0-BA9F-D409BB6659F4}" type="presParOf" srcId="{C104F1B8-9626-405E-8B63-AEFB3F48DD32}" destId="{E6DD1D14-9BD4-4767-8528-1EF997A0464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E40E8D-C5B2-40C6-975A-C240A391FCCA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426C255C-7DAD-4299-8F5C-B82CF7A2AB7D}">
      <dgm:prSet phldrT="[Texte]"/>
      <dgm:spPr/>
      <dgm:t>
        <a:bodyPr/>
        <a:lstStyle/>
        <a:p>
          <a:r>
            <a:rPr lang="fr-FR" dirty="0" smtClean="0"/>
            <a:t>Vision</a:t>
          </a:r>
          <a:endParaRPr lang="fr-FR" dirty="0"/>
        </a:p>
      </dgm:t>
    </dgm:pt>
    <dgm:pt modelId="{7847E7B2-4013-4785-96BF-FE90203C8106}" type="parTrans" cxnId="{B902CC06-395B-465D-87D3-CBE99662144F}">
      <dgm:prSet/>
      <dgm:spPr/>
      <dgm:t>
        <a:bodyPr/>
        <a:lstStyle/>
        <a:p>
          <a:endParaRPr lang="fr-FR"/>
        </a:p>
      </dgm:t>
    </dgm:pt>
    <dgm:pt modelId="{7C09D9BF-203A-4687-827F-1F77AD454CCE}" type="sibTrans" cxnId="{B902CC06-395B-465D-87D3-CBE99662144F}">
      <dgm:prSet/>
      <dgm:spPr/>
      <dgm:t>
        <a:bodyPr/>
        <a:lstStyle/>
        <a:p>
          <a:endParaRPr lang="fr-FR"/>
        </a:p>
      </dgm:t>
    </dgm:pt>
    <dgm:pt modelId="{83CD1C13-1324-44FD-8FD2-947E7B90D9A3}">
      <dgm:prSet phldrT="[Texte]"/>
      <dgm:spPr/>
      <dgm:t>
        <a:bodyPr/>
        <a:lstStyle/>
        <a:p>
          <a:pPr>
            <a:buNone/>
          </a:pPr>
          <a:r>
            <a:rPr lang="en-GB" b="1" dirty="0" smtClean="0"/>
            <a:t>Reinforce </a:t>
          </a:r>
          <a:r>
            <a:rPr lang="en-GB" b="1" dirty="0"/>
            <a:t>European leadership </a:t>
          </a:r>
          <a:r>
            <a:rPr lang="en-GB" b="0" dirty="0"/>
            <a:t>in I&amp;M robotics by connecting technology to industrial/sectorial needs and fostering cross border co-operation through the </a:t>
          </a:r>
          <a:r>
            <a:rPr lang="en-GB" b="1" dirty="0"/>
            <a:t>RIMA Network</a:t>
          </a:r>
          <a:endParaRPr lang="fr-FR" b="1" dirty="0"/>
        </a:p>
      </dgm:t>
    </dgm:pt>
    <dgm:pt modelId="{F4DBBF89-6F92-47A1-A164-CDB2F53D3E97}" type="parTrans" cxnId="{AF7C5D91-DCFF-49DF-A7C6-743571474E68}">
      <dgm:prSet/>
      <dgm:spPr/>
      <dgm:t>
        <a:bodyPr/>
        <a:lstStyle/>
        <a:p>
          <a:endParaRPr lang="fr-FR"/>
        </a:p>
      </dgm:t>
    </dgm:pt>
    <dgm:pt modelId="{0ADC13AD-B813-4DFF-BBBA-E5862D5581ED}" type="sibTrans" cxnId="{AF7C5D91-DCFF-49DF-A7C6-743571474E68}">
      <dgm:prSet/>
      <dgm:spPr/>
      <dgm:t>
        <a:bodyPr/>
        <a:lstStyle/>
        <a:p>
          <a:endParaRPr lang="fr-FR"/>
        </a:p>
      </dgm:t>
    </dgm:pt>
    <dgm:pt modelId="{285E93FD-6218-422F-9266-63B77F5BAEED}" type="pres">
      <dgm:prSet presAssocID="{81E40E8D-C5B2-40C6-975A-C240A391FCC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015207D8-9A35-4364-A91A-D0B7D39C2F6D}" type="pres">
      <dgm:prSet presAssocID="{426C255C-7DAD-4299-8F5C-B82CF7A2AB7D}" presName="parentLin" presStyleCnt="0"/>
      <dgm:spPr/>
    </dgm:pt>
    <dgm:pt modelId="{27A21D24-9B7A-4918-80D7-C58E2A5CEA62}" type="pres">
      <dgm:prSet presAssocID="{426C255C-7DAD-4299-8F5C-B82CF7A2AB7D}" presName="parentLeftMargin" presStyleLbl="node1" presStyleIdx="0" presStyleCnt="1"/>
      <dgm:spPr/>
      <dgm:t>
        <a:bodyPr/>
        <a:lstStyle/>
        <a:p>
          <a:endParaRPr lang="fr-FR"/>
        </a:p>
      </dgm:t>
    </dgm:pt>
    <dgm:pt modelId="{01972EB4-BB1F-4F56-8985-55643EB95ED2}" type="pres">
      <dgm:prSet presAssocID="{426C255C-7DAD-4299-8F5C-B82CF7A2AB7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88883AA-0E91-4A9E-B3CF-34BF1964DD7D}" type="pres">
      <dgm:prSet presAssocID="{426C255C-7DAD-4299-8F5C-B82CF7A2AB7D}" presName="negativeSpace" presStyleCnt="0"/>
      <dgm:spPr/>
    </dgm:pt>
    <dgm:pt modelId="{E59A24B8-9E2D-495F-9016-8871631250CC}" type="pres">
      <dgm:prSet presAssocID="{426C255C-7DAD-4299-8F5C-B82CF7A2AB7D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730148F-1FEB-40CC-AF60-F13486CDC9CD}" type="presOf" srcId="{426C255C-7DAD-4299-8F5C-B82CF7A2AB7D}" destId="{01972EB4-BB1F-4F56-8985-55643EB95ED2}" srcOrd="1" destOrd="0" presId="urn:microsoft.com/office/officeart/2005/8/layout/list1"/>
    <dgm:cxn modelId="{8732A31E-1665-4A41-8FF2-D8CB8AE90C36}" type="presOf" srcId="{83CD1C13-1324-44FD-8FD2-947E7B90D9A3}" destId="{E59A24B8-9E2D-495F-9016-8871631250CC}" srcOrd="0" destOrd="0" presId="urn:microsoft.com/office/officeart/2005/8/layout/list1"/>
    <dgm:cxn modelId="{B902CC06-395B-465D-87D3-CBE99662144F}" srcId="{81E40E8D-C5B2-40C6-975A-C240A391FCCA}" destId="{426C255C-7DAD-4299-8F5C-B82CF7A2AB7D}" srcOrd="0" destOrd="0" parTransId="{7847E7B2-4013-4785-96BF-FE90203C8106}" sibTransId="{7C09D9BF-203A-4687-827F-1F77AD454CCE}"/>
    <dgm:cxn modelId="{71096FC7-6B00-44BD-B815-1D1EDAEE856D}" type="presOf" srcId="{81E40E8D-C5B2-40C6-975A-C240A391FCCA}" destId="{285E93FD-6218-422F-9266-63B77F5BAEED}" srcOrd="0" destOrd="0" presId="urn:microsoft.com/office/officeart/2005/8/layout/list1"/>
    <dgm:cxn modelId="{AF7C5D91-DCFF-49DF-A7C6-743571474E68}" srcId="{426C255C-7DAD-4299-8F5C-B82CF7A2AB7D}" destId="{83CD1C13-1324-44FD-8FD2-947E7B90D9A3}" srcOrd="0" destOrd="0" parTransId="{F4DBBF89-6F92-47A1-A164-CDB2F53D3E97}" sibTransId="{0ADC13AD-B813-4DFF-BBBA-E5862D5581ED}"/>
    <dgm:cxn modelId="{9BDB7A5A-C49F-47AD-BF51-7E0290A3C08D}" type="presOf" srcId="{426C255C-7DAD-4299-8F5C-B82CF7A2AB7D}" destId="{27A21D24-9B7A-4918-80D7-C58E2A5CEA62}" srcOrd="0" destOrd="0" presId="urn:microsoft.com/office/officeart/2005/8/layout/list1"/>
    <dgm:cxn modelId="{10036491-4878-4C63-9914-6E9290195C63}" type="presParOf" srcId="{285E93FD-6218-422F-9266-63B77F5BAEED}" destId="{015207D8-9A35-4364-A91A-D0B7D39C2F6D}" srcOrd="0" destOrd="0" presId="urn:microsoft.com/office/officeart/2005/8/layout/list1"/>
    <dgm:cxn modelId="{F24A698A-E820-4A5D-9560-D22A19B3EF05}" type="presParOf" srcId="{015207D8-9A35-4364-A91A-D0B7D39C2F6D}" destId="{27A21D24-9B7A-4918-80D7-C58E2A5CEA62}" srcOrd="0" destOrd="0" presId="urn:microsoft.com/office/officeart/2005/8/layout/list1"/>
    <dgm:cxn modelId="{42CC3049-2ABA-4FC3-B8EA-5FD7EAE833BD}" type="presParOf" srcId="{015207D8-9A35-4364-A91A-D0B7D39C2F6D}" destId="{01972EB4-BB1F-4F56-8985-55643EB95ED2}" srcOrd="1" destOrd="0" presId="urn:microsoft.com/office/officeart/2005/8/layout/list1"/>
    <dgm:cxn modelId="{F6A147F8-2BE1-45F9-A795-CBE487A17094}" type="presParOf" srcId="{285E93FD-6218-422F-9266-63B77F5BAEED}" destId="{388883AA-0E91-4A9E-B3CF-34BF1964DD7D}" srcOrd="1" destOrd="0" presId="urn:microsoft.com/office/officeart/2005/8/layout/list1"/>
    <dgm:cxn modelId="{E8B7E005-C0E2-4DA1-8251-AD943C3A1D83}" type="presParOf" srcId="{285E93FD-6218-422F-9266-63B77F5BAEED}" destId="{E59A24B8-9E2D-495F-9016-8871631250C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42483B-F02F-49ED-B877-0ECD21637388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NL"/>
        </a:p>
      </dgm:t>
    </dgm:pt>
    <dgm:pt modelId="{A7614144-7CF7-4163-8589-7D8A21DD8F2E}">
      <dgm:prSet phldrT="[Text]"/>
      <dgm:spPr/>
      <dgm:t>
        <a:bodyPr/>
        <a:lstStyle/>
        <a:p>
          <a:r>
            <a:rPr lang="fi-FI" dirty="0" smtClean="0"/>
            <a:t>Goals</a:t>
          </a:r>
          <a:endParaRPr lang="en-NL" dirty="0"/>
        </a:p>
      </dgm:t>
    </dgm:pt>
    <dgm:pt modelId="{ADA3775E-3A63-4EB7-8264-B393EAECD615}" type="parTrans" cxnId="{4C5D4582-9B57-4916-8B52-038E9841F071}">
      <dgm:prSet/>
      <dgm:spPr/>
      <dgm:t>
        <a:bodyPr/>
        <a:lstStyle/>
        <a:p>
          <a:endParaRPr lang="en-NL"/>
        </a:p>
      </dgm:t>
    </dgm:pt>
    <dgm:pt modelId="{14DA73BC-0330-46CC-B936-31FD6C0CCE98}" type="sibTrans" cxnId="{4C5D4582-9B57-4916-8B52-038E9841F071}">
      <dgm:prSet/>
      <dgm:spPr/>
      <dgm:t>
        <a:bodyPr/>
        <a:lstStyle/>
        <a:p>
          <a:endParaRPr lang="en-NL"/>
        </a:p>
      </dgm:t>
    </dgm:pt>
    <dgm:pt modelId="{E2C0835F-1166-4CF6-98EC-A6551B140953}">
      <dgm:prSet phldrT="[Text]"/>
      <dgm:spPr/>
      <dgm:t>
        <a:bodyPr/>
        <a:lstStyle/>
        <a:p>
          <a:r>
            <a:rPr lang="en-US" b="1" dirty="0">
              <a:solidFill>
                <a:srgbClr val="F38234"/>
              </a:solidFill>
            </a:rPr>
            <a:t>Connect </a:t>
          </a:r>
          <a:r>
            <a:rPr lang="en-US" dirty="0"/>
            <a:t>research, technology &amp; service providers</a:t>
          </a:r>
          <a:r>
            <a:rPr lang="en-US" dirty="0" smtClean="0"/>
            <a:t>, end </a:t>
          </a:r>
          <a:r>
            <a:rPr lang="en-US" dirty="0"/>
            <a:t>users,  investors and certification bodies </a:t>
          </a:r>
          <a:r>
            <a:rPr lang="en-US" b="1" dirty="0">
              <a:solidFill>
                <a:srgbClr val="F38234"/>
              </a:solidFill>
            </a:rPr>
            <a:t>under one roof</a:t>
          </a:r>
          <a:endParaRPr lang="en-NL" dirty="0"/>
        </a:p>
      </dgm:t>
    </dgm:pt>
    <dgm:pt modelId="{C391F6F3-0C6D-470B-AEAA-4058EC9AFF2A}" type="parTrans" cxnId="{EC379C0C-654E-486A-821F-DD4472D56171}">
      <dgm:prSet/>
      <dgm:spPr/>
      <dgm:t>
        <a:bodyPr/>
        <a:lstStyle/>
        <a:p>
          <a:endParaRPr lang="en-NL"/>
        </a:p>
      </dgm:t>
    </dgm:pt>
    <dgm:pt modelId="{DB421881-1865-484E-BB27-835FD2000962}" type="sibTrans" cxnId="{EC379C0C-654E-486A-821F-DD4472D56171}">
      <dgm:prSet/>
      <dgm:spPr/>
      <dgm:t>
        <a:bodyPr/>
        <a:lstStyle/>
        <a:p>
          <a:endParaRPr lang="en-NL"/>
        </a:p>
      </dgm:t>
    </dgm:pt>
    <dgm:pt modelId="{8AD54C1F-17D8-4414-8179-8937768A1AB8}">
      <dgm:prSet/>
      <dgm:spPr/>
      <dgm:t>
        <a:bodyPr/>
        <a:lstStyle/>
        <a:p>
          <a:r>
            <a:rPr lang="en-US"/>
            <a:t>Support end user to </a:t>
          </a:r>
          <a:r>
            <a:rPr lang="en-US" b="1">
              <a:solidFill>
                <a:srgbClr val="F38234"/>
              </a:solidFill>
            </a:rPr>
            <a:t>share</a:t>
          </a:r>
          <a:r>
            <a:rPr lang="en-US"/>
            <a:t> their challenges</a:t>
          </a:r>
        </a:p>
      </dgm:t>
    </dgm:pt>
    <dgm:pt modelId="{4C333487-354F-478F-B35F-F32CE77F894A}" type="parTrans" cxnId="{901D2A69-8A8C-4432-B9D4-486E50E92807}">
      <dgm:prSet/>
      <dgm:spPr/>
      <dgm:t>
        <a:bodyPr/>
        <a:lstStyle/>
        <a:p>
          <a:endParaRPr lang="en-NL"/>
        </a:p>
      </dgm:t>
    </dgm:pt>
    <dgm:pt modelId="{C575CFBA-36C1-47E1-ABE3-456DD27451E3}" type="sibTrans" cxnId="{901D2A69-8A8C-4432-B9D4-486E50E92807}">
      <dgm:prSet/>
      <dgm:spPr/>
      <dgm:t>
        <a:bodyPr/>
        <a:lstStyle/>
        <a:p>
          <a:endParaRPr lang="en-NL"/>
        </a:p>
      </dgm:t>
    </dgm:pt>
    <dgm:pt modelId="{28FA42F3-A200-4732-BFF2-D05DCFB7AE29}">
      <dgm:prSet/>
      <dgm:spPr/>
      <dgm:t>
        <a:bodyPr/>
        <a:lstStyle/>
        <a:p>
          <a:r>
            <a:rPr lang="en-US"/>
            <a:t>Provide </a:t>
          </a:r>
          <a:r>
            <a:rPr lang="en-US" b="1">
              <a:solidFill>
                <a:srgbClr val="F38234"/>
              </a:solidFill>
            </a:rPr>
            <a:t>education and training  </a:t>
          </a:r>
          <a:r>
            <a:rPr lang="en-US"/>
            <a:t>on robotics</a:t>
          </a:r>
        </a:p>
      </dgm:t>
    </dgm:pt>
    <dgm:pt modelId="{5AEF0737-623E-4A1D-A518-EBC7FE0177C2}" type="parTrans" cxnId="{774E7816-781B-4CC9-9F23-9067750EDF83}">
      <dgm:prSet/>
      <dgm:spPr/>
      <dgm:t>
        <a:bodyPr/>
        <a:lstStyle/>
        <a:p>
          <a:endParaRPr lang="en-NL"/>
        </a:p>
      </dgm:t>
    </dgm:pt>
    <dgm:pt modelId="{84260889-7C8E-4FB6-9529-CD14A31EFE7C}" type="sibTrans" cxnId="{774E7816-781B-4CC9-9F23-9067750EDF83}">
      <dgm:prSet/>
      <dgm:spPr/>
      <dgm:t>
        <a:bodyPr/>
        <a:lstStyle/>
        <a:p>
          <a:endParaRPr lang="en-NL"/>
        </a:p>
      </dgm:t>
    </dgm:pt>
    <dgm:pt modelId="{EC168A74-5812-4047-AEA4-C23375979686}">
      <dgm:prSet/>
      <dgm:spPr/>
      <dgm:t>
        <a:bodyPr/>
        <a:lstStyle/>
        <a:p>
          <a:endParaRPr lang="en-US"/>
        </a:p>
      </dgm:t>
    </dgm:pt>
    <dgm:pt modelId="{E13FC69E-49F2-4CD5-8826-B7B8C2CA9A96}" type="parTrans" cxnId="{28AE23B2-7977-4CCC-8CC4-D770837B9809}">
      <dgm:prSet/>
      <dgm:spPr/>
      <dgm:t>
        <a:bodyPr/>
        <a:lstStyle/>
        <a:p>
          <a:endParaRPr lang="en-NL"/>
        </a:p>
      </dgm:t>
    </dgm:pt>
    <dgm:pt modelId="{47FBE345-0B7E-4EFE-8D1E-50FB13716A85}" type="sibTrans" cxnId="{28AE23B2-7977-4CCC-8CC4-D770837B9809}">
      <dgm:prSet/>
      <dgm:spPr/>
      <dgm:t>
        <a:bodyPr/>
        <a:lstStyle/>
        <a:p>
          <a:endParaRPr lang="en-NL"/>
        </a:p>
      </dgm:t>
    </dgm:pt>
    <dgm:pt modelId="{98DAE1B3-FF00-4E56-95DB-34BD6527DEC2}">
      <dgm:prSet/>
      <dgm:spPr/>
      <dgm:t>
        <a:bodyPr/>
        <a:lstStyle/>
        <a:p>
          <a:r>
            <a:rPr lang="en-US"/>
            <a:t>Support SMEs to </a:t>
          </a:r>
          <a:r>
            <a:rPr lang="en-US" b="1">
              <a:solidFill>
                <a:srgbClr val="F38234"/>
              </a:solidFill>
            </a:rPr>
            <a:t>commercialize</a:t>
          </a:r>
          <a:r>
            <a:rPr lang="en-US"/>
            <a:t> their solutions </a:t>
          </a:r>
        </a:p>
      </dgm:t>
    </dgm:pt>
    <dgm:pt modelId="{2AE52FF2-AFC6-4DDD-BAAC-625E2BBD8AAF}" type="parTrans" cxnId="{0852C003-00AA-44B9-8FC7-4B952A449A49}">
      <dgm:prSet/>
      <dgm:spPr/>
      <dgm:t>
        <a:bodyPr/>
        <a:lstStyle/>
        <a:p>
          <a:endParaRPr lang="en-NL"/>
        </a:p>
      </dgm:t>
    </dgm:pt>
    <dgm:pt modelId="{642FD7F3-0615-4E19-8A0C-920082178953}" type="sibTrans" cxnId="{0852C003-00AA-44B9-8FC7-4B952A449A49}">
      <dgm:prSet/>
      <dgm:spPr/>
      <dgm:t>
        <a:bodyPr/>
        <a:lstStyle/>
        <a:p>
          <a:endParaRPr lang="en-NL"/>
        </a:p>
      </dgm:t>
    </dgm:pt>
    <dgm:pt modelId="{0C1668C3-10E3-4C2A-B146-1903D1F52C3A}" type="pres">
      <dgm:prSet presAssocID="{5542483B-F02F-49ED-B877-0ECD2163738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13365D4-1FB9-457E-AE14-5F8E15C39B26}" type="pres">
      <dgm:prSet presAssocID="{A7614144-7CF7-4163-8589-7D8A21DD8F2E}" presName="parentLin" presStyleCnt="0"/>
      <dgm:spPr/>
    </dgm:pt>
    <dgm:pt modelId="{EDA62EC8-AE79-499E-972E-0D0CA95B9733}" type="pres">
      <dgm:prSet presAssocID="{A7614144-7CF7-4163-8589-7D8A21DD8F2E}" presName="parentLeftMargin" presStyleLbl="node1" presStyleIdx="0" presStyleCnt="1"/>
      <dgm:spPr/>
      <dgm:t>
        <a:bodyPr/>
        <a:lstStyle/>
        <a:p>
          <a:endParaRPr lang="fr-FR"/>
        </a:p>
      </dgm:t>
    </dgm:pt>
    <dgm:pt modelId="{0A0955C9-A72C-40F9-AE25-3F846E11B172}" type="pres">
      <dgm:prSet presAssocID="{A7614144-7CF7-4163-8589-7D8A21DD8F2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632002E-BBB7-488C-A61C-CC5A33C23A01}" type="pres">
      <dgm:prSet presAssocID="{A7614144-7CF7-4163-8589-7D8A21DD8F2E}" presName="negativeSpace" presStyleCnt="0"/>
      <dgm:spPr/>
    </dgm:pt>
    <dgm:pt modelId="{F172C3ED-A2D3-4F49-913B-830518DB9F40}" type="pres">
      <dgm:prSet presAssocID="{A7614144-7CF7-4163-8589-7D8A21DD8F2E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31AE25F-2C60-4942-B3CC-94F2659DDB30}" type="presOf" srcId="{8AD54C1F-17D8-4414-8179-8937768A1AB8}" destId="{F172C3ED-A2D3-4F49-913B-830518DB9F40}" srcOrd="0" destOrd="1" presId="urn:microsoft.com/office/officeart/2005/8/layout/list1"/>
    <dgm:cxn modelId="{4C5D4582-9B57-4916-8B52-038E9841F071}" srcId="{5542483B-F02F-49ED-B877-0ECD21637388}" destId="{A7614144-7CF7-4163-8589-7D8A21DD8F2E}" srcOrd="0" destOrd="0" parTransId="{ADA3775E-3A63-4EB7-8264-B393EAECD615}" sibTransId="{14DA73BC-0330-46CC-B936-31FD6C0CCE98}"/>
    <dgm:cxn modelId="{0852C003-00AA-44B9-8FC7-4B952A449A49}" srcId="{A7614144-7CF7-4163-8589-7D8A21DD8F2E}" destId="{98DAE1B3-FF00-4E56-95DB-34BD6527DEC2}" srcOrd="2" destOrd="0" parTransId="{2AE52FF2-AFC6-4DDD-BAAC-625E2BBD8AAF}" sibTransId="{642FD7F3-0615-4E19-8A0C-920082178953}"/>
    <dgm:cxn modelId="{774E7816-781B-4CC9-9F23-9067750EDF83}" srcId="{A7614144-7CF7-4163-8589-7D8A21DD8F2E}" destId="{28FA42F3-A200-4732-BFF2-D05DCFB7AE29}" srcOrd="3" destOrd="0" parTransId="{5AEF0737-623E-4A1D-A518-EBC7FE0177C2}" sibTransId="{84260889-7C8E-4FB6-9529-CD14A31EFE7C}"/>
    <dgm:cxn modelId="{7126F4C8-0D15-4E91-BFC1-57854B16B46F}" type="presOf" srcId="{A7614144-7CF7-4163-8589-7D8A21DD8F2E}" destId="{0A0955C9-A72C-40F9-AE25-3F846E11B172}" srcOrd="1" destOrd="0" presId="urn:microsoft.com/office/officeart/2005/8/layout/list1"/>
    <dgm:cxn modelId="{B54EF5E1-8816-475F-9E0C-288B5E7AFD01}" type="presOf" srcId="{98DAE1B3-FF00-4E56-95DB-34BD6527DEC2}" destId="{F172C3ED-A2D3-4F49-913B-830518DB9F40}" srcOrd="0" destOrd="2" presId="urn:microsoft.com/office/officeart/2005/8/layout/list1"/>
    <dgm:cxn modelId="{370CABA9-7941-489B-A82A-EBF977599346}" type="presOf" srcId="{EC168A74-5812-4047-AEA4-C23375979686}" destId="{F172C3ED-A2D3-4F49-913B-830518DB9F40}" srcOrd="0" destOrd="4" presId="urn:microsoft.com/office/officeart/2005/8/layout/list1"/>
    <dgm:cxn modelId="{DDD4FADC-35A9-4A6E-B9C4-F26C6E3D2692}" type="presOf" srcId="{28FA42F3-A200-4732-BFF2-D05DCFB7AE29}" destId="{F172C3ED-A2D3-4F49-913B-830518DB9F40}" srcOrd="0" destOrd="3" presId="urn:microsoft.com/office/officeart/2005/8/layout/list1"/>
    <dgm:cxn modelId="{C1794AE8-6872-49CF-9E42-3FA59FF0FAFE}" type="presOf" srcId="{A7614144-7CF7-4163-8589-7D8A21DD8F2E}" destId="{EDA62EC8-AE79-499E-972E-0D0CA95B9733}" srcOrd="0" destOrd="0" presId="urn:microsoft.com/office/officeart/2005/8/layout/list1"/>
    <dgm:cxn modelId="{EC379C0C-654E-486A-821F-DD4472D56171}" srcId="{A7614144-7CF7-4163-8589-7D8A21DD8F2E}" destId="{E2C0835F-1166-4CF6-98EC-A6551B140953}" srcOrd="0" destOrd="0" parTransId="{C391F6F3-0C6D-470B-AEAA-4058EC9AFF2A}" sibTransId="{DB421881-1865-484E-BB27-835FD2000962}"/>
    <dgm:cxn modelId="{901D2A69-8A8C-4432-B9D4-486E50E92807}" srcId="{A7614144-7CF7-4163-8589-7D8A21DD8F2E}" destId="{8AD54C1F-17D8-4414-8179-8937768A1AB8}" srcOrd="1" destOrd="0" parTransId="{4C333487-354F-478F-B35F-F32CE77F894A}" sibTransId="{C575CFBA-36C1-47E1-ABE3-456DD27451E3}"/>
    <dgm:cxn modelId="{28AE23B2-7977-4CCC-8CC4-D770837B9809}" srcId="{A7614144-7CF7-4163-8589-7D8A21DD8F2E}" destId="{EC168A74-5812-4047-AEA4-C23375979686}" srcOrd="4" destOrd="0" parTransId="{E13FC69E-49F2-4CD5-8826-B7B8C2CA9A96}" sibTransId="{47FBE345-0B7E-4EFE-8D1E-50FB13716A85}"/>
    <dgm:cxn modelId="{BA731B59-E0E3-49A0-8658-9966636B2D35}" type="presOf" srcId="{5542483B-F02F-49ED-B877-0ECD21637388}" destId="{0C1668C3-10E3-4C2A-B146-1903D1F52C3A}" srcOrd="0" destOrd="0" presId="urn:microsoft.com/office/officeart/2005/8/layout/list1"/>
    <dgm:cxn modelId="{B01A501B-A35E-4F70-BED6-EB114A196A9C}" type="presOf" srcId="{E2C0835F-1166-4CF6-98EC-A6551B140953}" destId="{F172C3ED-A2D3-4F49-913B-830518DB9F40}" srcOrd="0" destOrd="0" presId="urn:microsoft.com/office/officeart/2005/8/layout/list1"/>
    <dgm:cxn modelId="{89851E35-42AC-42EC-9B12-C5D3530CAA94}" type="presParOf" srcId="{0C1668C3-10E3-4C2A-B146-1903D1F52C3A}" destId="{E13365D4-1FB9-457E-AE14-5F8E15C39B26}" srcOrd="0" destOrd="0" presId="urn:microsoft.com/office/officeart/2005/8/layout/list1"/>
    <dgm:cxn modelId="{E9507E55-722C-4EC3-A368-2C8B87B6AD9D}" type="presParOf" srcId="{E13365D4-1FB9-457E-AE14-5F8E15C39B26}" destId="{EDA62EC8-AE79-499E-972E-0D0CA95B9733}" srcOrd="0" destOrd="0" presId="urn:microsoft.com/office/officeart/2005/8/layout/list1"/>
    <dgm:cxn modelId="{2115CA74-58E2-458F-9433-ED7AEC070339}" type="presParOf" srcId="{E13365D4-1FB9-457E-AE14-5F8E15C39B26}" destId="{0A0955C9-A72C-40F9-AE25-3F846E11B172}" srcOrd="1" destOrd="0" presId="urn:microsoft.com/office/officeart/2005/8/layout/list1"/>
    <dgm:cxn modelId="{5129105E-8892-44E3-B142-5321C4BE5049}" type="presParOf" srcId="{0C1668C3-10E3-4C2A-B146-1903D1F52C3A}" destId="{F632002E-BBB7-488C-A61C-CC5A33C23A01}" srcOrd="1" destOrd="0" presId="urn:microsoft.com/office/officeart/2005/8/layout/list1"/>
    <dgm:cxn modelId="{B7A77194-929A-4AE5-9FD3-3B24F10567CE}" type="presParOf" srcId="{0C1668C3-10E3-4C2A-B146-1903D1F52C3A}" destId="{F172C3ED-A2D3-4F49-913B-830518DB9F40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7EDD74-66F3-4AF9-9B9E-4097DCB14BF2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BC6C8779-51E3-4048-B18F-EB1DF9EA4887}">
      <dgm:prSet phldrT="[Texte]"/>
      <dgm:spPr/>
      <dgm:t>
        <a:bodyPr/>
        <a:lstStyle/>
        <a:p>
          <a:r>
            <a:rPr lang="en-US" b="0" i="0" dirty="0"/>
            <a:t>The open call </a:t>
          </a:r>
          <a:r>
            <a:rPr lang="en-US" b="0" i="0" dirty="0" smtClean="0"/>
            <a:t>started </a:t>
          </a:r>
          <a:r>
            <a:rPr lang="en-US" b="0" i="0" dirty="0"/>
            <a:t>on </a:t>
          </a:r>
          <a:r>
            <a:rPr lang="en-US" b="1" i="0" dirty="0"/>
            <a:t> </a:t>
          </a:r>
          <a:r>
            <a:rPr lang="en-US" b="1" i="0" dirty="0" smtClean="0"/>
            <a:t>15 December </a:t>
          </a:r>
          <a:r>
            <a:rPr lang="en-US" b="1" i="0" dirty="0"/>
            <a:t>2020 at 00:00 (CET)</a:t>
          </a:r>
          <a:endParaRPr lang="fr-FR" dirty="0"/>
        </a:p>
      </dgm:t>
    </dgm:pt>
    <dgm:pt modelId="{FCA3ADFF-7CA3-4FC1-9A26-9A9F5323ED69}" type="parTrans" cxnId="{6C6D8764-7100-4BB5-ACE1-3AC38A11F584}">
      <dgm:prSet/>
      <dgm:spPr/>
      <dgm:t>
        <a:bodyPr/>
        <a:lstStyle/>
        <a:p>
          <a:endParaRPr lang="LID4096"/>
        </a:p>
      </dgm:t>
    </dgm:pt>
    <dgm:pt modelId="{7DBA2FE6-A16C-4F72-A42F-88EC3C7AC2C4}" type="sibTrans" cxnId="{6C6D8764-7100-4BB5-ACE1-3AC38A11F584}">
      <dgm:prSet/>
      <dgm:spPr/>
      <dgm:t>
        <a:bodyPr/>
        <a:lstStyle/>
        <a:p>
          <a:endParaRPr lang="LID4096"/>
        </a:p>
      </dgm:t>
    </dgm:pt>
    <dgm:pt modelId="{B2883FEB-658F-4752-A4B8-7C4C09A0F1E7}">
      <dgm:prSet phldrT="[Texte]"/>
      <dgm:spPr>
        <a:solidFill>
          <a:srgbClr val="FF9900"/>
        </a:solidFill>
      </dgm:spPr>
      <dgm:t>
        <a:bodyPr/>
        <a:lstStyle/>
        <a:p>
          <a:r>
            <a:rPr lang="en-US" b="0" i="0"/>
            <a:t>Submission of applications</a:t>
          </a:r>
          <a:endParaRPr lang="fr-FR"/>
        </a:p>
      </dgm:t>
    </dgm:pt>
    <dgm:pt modelId="{A6C681E9-FA6D-4497-8DEC-6765DF9AE697}" type="sibTrans" cxnId="{52242CBE-1D95-4DC5-827B-57D91580E0D5}">
      <dgm:prSet/>
      <dgm:spPr/>
      <dgm:t>
        <a:bodyPr/>
        <a:lstStyle/>
        <a:p>
          <a:endParaRPr lang="fr-FR"/>
        </a:p>
      </dgm:t>
    </dgm:pt>
    <dgm:pt modelId="{DDD76DF9-0BCF-4EFF-AAF1-7B0042D95294}" type="parTrans" cxnId="{52242CBE-1D95-4DC5-827B-57D91580E0D5}">
      <dgm:prSet/>
      <dgm:spPr/>
      <dgm:t>
        <a:bodyPr/>
        <a:lstStyle/>
        <a:p>
          <a:endParaRPr lang="fr-FR"/>
        </a:p>
      </dgm:t>
    </dgm:pt>
    <dgm:pt modelId="{7438224C-25D6-4FE5-9F48-3D55FBA540FF}">
      <dgm:prSet/>
      <dgm:spPr/>
      <dgm:t>
        <a:bodyPr/>
        <a:lstStyle/>
        <a:p>
          <a:r>
            <a:rPr lang="en-US" b="0" i="0" dirty="0"/>
            <a:t>Deadline: </a:t>
          </a:r>
          <a:r>
            <a:rPr lang="en-US" b="1" i="0" dirty="0" smtClean="0"/>
            <a:t>17 March </a:t>
          </a:r>
          <a:r>
            <a:rPr lang="en-US" b="1" i="0" dirty="0"/>
            <a:t>202</a:t>
          </a:r>
          <a:r>
            <a:rPr lang="pl-PL" b="1" i="0" dirty="0" smtClean="0"/>
            <a:t>1</a:t>
          </a:r>
          <a:r>
            <a:rPr lang="fr-CA" b="1" i="0" dirty="0" smtClean="0"/>
            <a:t> at </a:t>
          </a:r>
          <a:r>
            <a:rPr lang="en-US" b="1" i="0" dirty="0" smtClean="0"/>
            <a:t>16:00 </a:t>
          </a:r>
          <a:r>
            <a:rPr lang="en-US" b="1" i="0" dirty="0"/>
            <a:t>(CET)</a:t>
          </a:r>
          <a:endParaRPr lang="en-US" b="0" i="0" dirty="0"/>
        </a:p>
      </dgm:t>
    </dgm:pt>
    <dgm:pt modelId="{3459E5D7-975C-4BBF-B1DC-E5AF4C9A5C45}" type="parTrans" cxnId="{BB6CF867-ED40-43BF-82EA-6064D95E2522}">
      <dgm:prSet/>
      <dgm:spPr/>
      <dgm:t>
        <a:bodyPr/>
        <a:lstStyle/>
        <a:p>
          <a:endParaRPr lang="en-NL"/>
        </a:p>
      </dgm:t>
    </dgm:pt>
    <dgm:pt modelId="{FBD99F49-D4C2-4A9D-90BB-B4D0F869417D}" type="sibTrans" cxnId="{BB6CF867-ED40-43BF-82EA-6064D95E2522}">
      <dgm:prSet/>
      <dgm:spPr/>
      <dgm:t>
        <a:bodyPr/>
        <a:lstStyle/>
        <a:p>
          <a:endParaRPr lang="en-NL"/>
        </a:p>
      </dgm:t>
    </dgm:pt>
    <dgm:pt modelId="{412DA8F4-637D-4C4B-8DE0-44FC98034AB1}" type="pres">
      <dgm:prSet presAssocID="{D57EDD74-66F3-4AF9-9B9E-4097DCB14BF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3E823A3-AB90-4D85-86EA-EB7315BFD1E9}" type="pres">
      <dgm:prSet presAssocID="{B2883FEB-658F-4752-A4B8-7C4C09A0F1E7}" presName="parentLin" presStyleCnt="0"/>
      <dgm:spPr/>
    </dgm:pt>
    <dgm:pt modelId="{163214FC-BB3D-430C-8402-1D5DAB9744D0}" type="pres">
      <dgm:prSet presAssocID="{B2883FEB-658F-4752-A4B8-7C4C09A0F1E7}" presName="parentLeftMargin" presStyleLbl="node1" presStyleIdx="0" presStyleCnt="1"/>
      <dgm:spPr/>
      <dgm:t>
        <a:bodyPr/>
        <a:lstStyle/>
        <a:p>
          <a:endParaRPr lang="fr-FR"/>
        </a:p>
      </dgm:t>
    </dgm:pt>
    <dgm:pt modelId="{75F14E95-4620-48B5-ACD1-5C39DFD22D0E}" type="pres">
      <dgm:prSet presAssocID="{B2883FEB-658F-4752-A4B8-7C4C09A0F1E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42C5F2A-48C8-445C-A004-4F5590E2BD40}" type="pres">
      <dgm:prSet presAssocID="{B2883FEB-658F-4752-A4B8-7C4C09A0F1E7}" presName="negativeSpace" presStyleCnt="0"/>
      <dgm:spPr/>
    </dgm:pt>
    <dgm:pt modelId="{62466BBB-E1A9-4CB9-8778-F94DE3CD7DC6}" type="pres">
      <dgm:prSet presAssocID="{B2883FEB-658F-4752-A4B8-7C4C09A0F1E7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A5003FB-2ACF-496B-B59F-F4BD38E424DC}" type="presOf" srcId="{7438224C-25D6-4FE5-9F48-3D55FBA540FF}" destId="{62466BBB-E1A9-4CB9-8778-F94DE3CD7DC6}" srcOrd="0" destOrd="1" presId="urn:microsoft.com/office/officeart/2005/8/layout/list1"/>
    <dgm:cxn modelId="{945324A6-DDB4-40A0-8763-E00E74554E0E}" type="presOf" srcId="{D57EDD74-66F3-4AF9-9B9E-4097DCB14BF2}" destId="{412DA8F4-637D-4C4B-8DE0-44FC98034AB1}" srcOrd="0" destOrd="0" presId="urn:microsoft.com/office/officeart/2005/8/layout/list1"/>
    <dgm:cxn modelId="{FC7FC985-B42A-48D8-992D-A1DB8B54C746}" type="presOf" srcId="{B2883FEB-658F-4752-A4B8-7C4C09A0F1E7}" destId="{75F14E95-4620-48B5-ACD1-5C39DFD22D0E}" srcOrd="1" destOrd="0" presId="urn:microsoft.com/office/officeart/2005/8/layout/list1"/>
    <dgm:cxn modelId="{C8BBE54A-60B4-44F5-8A8A-30D324EFA546}" type="presOf" srcId="{B2883FEB-658F-4752-A4B8-7C4C09A0F1E7}" destId="{163214FC-BB3D-430C-8402-1D5DAB9744D0}" srcOrd="0" destOrd="0" presId="urn:microsoft.com/office/officeart/2005/8/layout/list1"/>
    <dgm:cxn modelId="{52242CBE-1D95-4DC5-827B-57D91580E0D5}" srcId="{D57EDD74-66F3-4AF9-9B9E-4097DCB14BF2}" destId="{B2883FEB-658F-4752-A4B8-7C4C09A0F1E7}" srcOrd="0" destOrd="0" parTransId="{DDD76DF9-0BCF-4EFF-AAF1-7B0042D95294}" sibTransId="{A6C681E9-FA6D-4497-8DEC-6765DF9AE697}"/>
    <dgm:cxn modelId="{6C6D8764-7100-4BB5-ACE1-3AC38A11F584}" srcId="{B2883FEB-658F-4752-A4B8-7C4C09A0F1E7}" destId="{BC6C8779-51E3-4048-B18F-EB1DF9EA4887}" srcOrd="0" destOrd="0" parTransId="{FCA3ADFF-7CA3-4FC1-9A26-9A9F5323ED69}" sibTransId="{7DBA2FE6-A16C-4F72-A42F-88EC3C7AC2C4}"/>
    <dgm:cxn modelId="{696FB63B-B272-4D1C-871D-348D313EEFB6}" type="presOf" srcId="{BC6C8779-51E3-4048-B18F-EB1DF9EA4887}" destId="{62466BBB-E1A9-4CB9-8778-F94DE3CD7DC6}" srcOrd="0" destOrd="0" presId="urn:microsoft.com/office/officeart/2005/8/layout/list1"/>
    <dgm:cxn modelId="{BB6CF867-ED40-43BF-82EA-6064D95E2522}" srcId="{B2883FEB-658F-4752-A4B8-7C4C09A0F1E7}" destId="{7438224C-25D6-4FE5-9F48-3D55FBA540FF}" srcOrd="1" destOrd="0" parTransId="{3459E5D7-975C-4BBF-B1DC-E5AF4C9A5C45}" sibTransId="{FBD99F49-D4C2-4A9D-90BB-B4D0F869417D}"/>
    <dgm:cxn modelId="{EBAFA943-F1BD-48C3-9677-4EFF088E6F6B}" type="presParOf" srcId="{412DA8F4-637D-4C4B-8DE0-44FC98034AB1}" destId="{A3E823A3-AB90-4D85-86EA-EB7315BFD1E9}" srcOrd="0" destOrd="0" presId="urn:microsoft.com/office/officeart/2005/8/layout/list1"/>
    <dgm:cxn modelId="{3B008DFF-1068-4FC8-89D1-EF1E575446FF}" type="presParOf" srcId="{A3E823A3-AB90-4D85-86EA-EB7315BFD1E9}" destId="{163214FC-BB3D-430C-8402-1D5DAB9744D0}" srcOrd="0" destOrd="0" presId="urn:microsoft.com/office/officeart/2005/8/layout/list1"/>
    <dgm:cxn modelId="{E5FF7975-5A83-4E89-8C28-8249DA1D2905}" type="presParOf" srcId="{A3E823A3-AB90-4D85-86EA-EB7315BFD1E9}" destId="{75F14E95-4620-48B5-ACD1-5C39DFD22D0E}" srcOrd="1" destOrd="0" presId="urn:microsoft.com/office/officeart/2005/8/layout/list1"/>
    <dgm:cxn modelId="{17F2FD14-33DE-46BE-B021-C028983CCA00}" type="presParOf" srcId="{412DA8F4-637D-4C4B-8DE0-44FC98034AB1}" destId="{F42C5F2A-48C8-445C-A004-4F5590E2BD40}" srcOrd="1" destOrd="0" presId="urn:microsoft.com/office/officeart/2005/8/layout/list1"/>
    <dgm:cxn modelId="{9EE312D3-B7F4-4B24-ACF9-6E6BB79F8533}" type="presParOf" srcId="{412DA8F4-637D-4C4B-8DE0-44FC98034AB1}" destId="{62466BBB-E1A9-4CB9-8778-F94DE3CD7DC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A575D59-739D-481A-B954-36DE322BC783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537D9B03-754F-4B43-9422-633D7CFE2EA8}">
      <dgm:prSet/>
      <dgm:spPr/>
      <dgm:t>
        <a:bodyPr/>
        <a:lstStyle/>
        <a:p>
          <a:pPr rtl="0"/>
          <a:r>
            <a:rPr lang="pl-PL" b="0" i="0" u="none"/>
            <a:t>RIE (Robotics Innovation Experiment)</a:t>
          </a:r>
          <a:endParaRPr lang="fr-FR" b="0" i="0" u="none"/>
        </a:p>
      </dgm:t>
    </dgm:pt>
    <dgm:pt modelId="{EE299A0A-A640-46CE-A65C-754FF1A2F242}" type="parTrans" cxnId="{9ADED611-78BA-4893-8B0A-B2C9D37C43BD}">
      <dgm:prSet/>
      <dgm:spPr/>
      <dgm:t>
        <a:bodyPr/>
        <a:lstStyle/>
        <a:p>
          <a:endParaRPr lang="fr-FR"/>
        </a:p>
      </dgm:t>
    </dgm:pt>
    <dgm:pt modelId="{DB12F1C5-6CA3-4665-9EFE-3775C99264EA}" type="sibTrans" cxnId="{9ADED611-78BA-4893-8B0A-B2C9D37C43BD}">
      <dgm:prSet/>
      <dgm:spPr/>
      <dgm:t>
        <a:bodyPr/>
        <a:lstStyle/>
        <a:p>
          <a:endParaRPr lang="fr-FR"/>
        </a:p>
      </dgm:t>
    </dgm:pt>
    <dgm:pt modelId="{CE5457DA-6516-496C-AFBC-7B2B142C1E82}">
      <dgm:prSet/>
      <dgm:spPr/>
      <dgm:t>
        <a:bodyPr/>
        <a:lstStyle/>
        <a:p>
          <a:pPr rtl="0"/>
          <a:r>
            <a:rPr lang="en-US" b="1" i="0" u="none"/>
            <a:t>Duration: </a:t>
          </a:r>
          <a:r>
            <a:rPr lang="pl-PL" b="0" i="0" u="none"/>
            <a:t>RIE</a:t>
          </a:r>
          <a:r>
            <a:rPr lang="en-US" b="0" i="0" u="none"/>
            <a:t> (up to 14 months)</a:t>
          </a:r>
          <a:endParaRPr lang="fr-FR" b="0" i="0" u="none"/>
        </a:p>
      </dgm:t>
    </dgm:pt>
    <dgm:pt modelId="{45CCC061-B4C5-4D6D-9992-D6BFCCF2EEE1}" type="parTrans" cxnId="{466F7A0D-0B51-4F5C-BD0A-A397C3534635}">
      <dgm:prSet/>
      <dgm:spPr/>
      <dgm:t>
        <a:bodyPr/>
        <a:lstStyle/>
        <a:p>
          <a:endParaRPr lang="fr-FR"/>
        </a:p>
      </dgm:t>
    </dgm:pt>
    <dgm:pt modelId="{C335D9F3-D680-4AF3-9766-4BCD1F9D4DC4}" type="sibTrans" cxnId="{466F7A0D-0B51-4F5C-BD0A-A397C3534635}">
      <dgm:prSet/>
      <dgm:spPr/>
      <dgm:t>
        <a:bodyPr/>
        <a:lstStyle/>
        <a:p>
          <a:endParaRPr lang="fr-FR"/>
        </a:p>
      </dgm:t>
    </dgm:pt>
    <dgm:pt modelId="{13EBC767-D19B-4C93-96CD-D04DA53EEC2A}">
      <dgm:prSet/>
      <dgm:spPr/>
      <dgm:t>
        <a:bodyPr/>
        <a:lstStyle/>
        <a:p>
          <a:r>
            <a:rPr lang="pl-PL" b="1" i="0" u="none"/>
            <a:t>Funding:</a:t>
          </a:r>
          <a:r>
            <a:rPr lang="fr-FR" b="1" i="0" u="none"/>
            <a:t> up to </a:t>
          </a:r>
          <a:r>
            <a:rPr lang="fr-FR" b="0" i="0" u="none"/>
            <a:t>€</a:t>
          </a:r>
          <a:r>
            <a:rPr lang="pl-PL" b="0" i="0" u="none"/>
            <a:t>150 </a:t>
          </a:r>
          <a:r>
            <a:rPr lang="fr-FR" b="0" i="0" u="none"/>
            <a:t>k</a:t>
          </a:r>
          <a:endParaRPr lang="fr-FR"/>
        </a:p>
      </dgm:t>
    </dgm:pt>
    <dgm:pt modelId="{02EEFE0C-913B-4296-9619-0700E90B6908}" type="parTrans" cxnId="{E4247764-C7A0-465E-BB2E-4D824179EB65}">
      <dgm:prSet/>
      <dgm:spPr/>
      <dgm:t>
        <a:bodyPr/>
        <a:lstStyle/>
        <a:p>
          <a:endParaRPr lang="fr-FR"/>
        </a:p>
      </dgm:t>
    </dgm:pt>
    <dgm:pt modelId="{3482DD05-2F64-4BE4-BB44-66E4C844944B}" type="sibTrans" cxnId="{E4247764-C7A0-465E-BB2E-4D824179EB65}">
      <dgm:prSet/>
      <dgm:spPr/>
      <dgm:t>
        <a:bodyPr/>
        <a:lstStyle/>
        <a:p>
          <a:endParaRPr lang="fr-FR"/>
        </a:p>
      </dgm:t>
    </dgm:pt>
    <dgm:pt modelId="{D1E2DCB5-B93F-4D53-B1E8-95362D67912C}">
      <dgm:prSet/>
      <dgm:spPr/>
      <dgm:t>
        <a:bodyPr/>
        <a:lstStyle/>
        <a:p>
          <a:r>
            <a:rPr lang="fr-FR" err="1"/>
            <a:t>Beneficiaries</a:t>
          </a:r>
          <a:endParaRPr lang="fr-FR"/>
        </a:p>
      </dgm:t>
    </dgm:pt>
    <dgm:pt modelId="{0E80F1DE-147A-494F-9ED1-23DD8DB318B0}" type="parTrans" cxnId="{D2C3B24B-40F6-4F8A-A9ED-9A566415E347}">
      <dgm:prSet/>
      <dgm:spPr/>
      <dgm:t>
        <a:bodyPr/>
        <a:lstStyle/>
        <a:p>
          <a:endParaRPr lang="fr-FR"/>
        </a:p>
      </dgm:t>
    </dgm:pt>
    <dgm:pt modelId="{117A4A9A-0E8A-43FD-91C0-303D8AF624A6}" type="sibTrans" cxnId="{D2C3B24B-40F6-4F8A-A9ED-9A566415E347}">
      <dgm:prSet/>
      <dgm:spPr/>
      <dgm:t>
        <a:bodyPr/>
        <a:lstStyle/>
        <a:p>
          <a:endParaRPr lang="fr-FR"/>
        </a:p>
      </dgm:t>
    </dgm:pt>
    <dgm:pt modelId="{45AFF2EC-3A28-4CAA-A922-B4C8B4FF6B62}">
      <dgm:prSet/>
      <dgm:spPr/>
      <dgm:t>
        <a:bodyPr/>
        <a:lstStyle/>
        <a:p>
          <a:pPr rtl="0"/>
          <a:r>
            <a:rPr lang="fr-FR" b="0" i="0" u="none"/>
            <a:t>Minimum of 2 </a:t>
          </a:r>
          <a:r>
            <a:rPr lang="fr-FR" b="0" i="0" u="none" err="1"/>
            <a:t>independent</a:t>
          </a:r>
          <a:r>
            <a:rPr lang="fr-FR" b="0" i="0" u="none"/>
            <a:t> </a:t>
          </a:r>
          <a:r>
            <a:rPr lang="fr-FR" b="0" i="0" u="none" err="1"/>
            <a:t>entities</a:t>
          </a:r>
          <a:endParaRPr lang="fr-FR" b="0" i="0" u="none"/>
        </a:p>
      </dgm:t>
    </dgm:pt>
    <dgm:pt modelId="{7B269F49-7568-4980-BE2E-27DF7BB36490}" type="parTrans" cxnId="{34A5EBE6-C64E-4227-9E72-7CFF878497E2}">
      <dgm:prSet/>
      <dgm:spPr/>
      <dgm:t>
        <a:bodyPr/>
        <a:lstStyle/>
        <a:p>
          <a:endParaRPr lang="fr-FR"/>
        </a:p>
      </dgm:t>
    </dgm:pt>
    <dgm:pt modelId="{B0B9AC67-B8F7-4238-96C0-2EBA91A2F3C4}" type="sibTrans" cxnId="{34A5EBE6-C64E-4227-9E72-7CFF878497E2}">
      <dgm:prSet/>
      <dgm:spPr/>
      <dgm:t>
        <a:bodyPr/>
        <a:lstStyle/>
        <a:p>
          <a:endParaRPr lang="fr-FR"/>
        </a:p>
      </dgm:t>
    </dgm:pt>
    <dgm:pt modelId="{D714542C-3EC6-4CA4-AE31-27E366BB0FD1}">
      <dgm:prSet/>
      <dgm:spPr/>
      <dgm:t>
        <a:bodyPr/>
        <a:lstStyle/>
        <a:p>
          <a:pPr rtl="0"/>
          <a:r>
            <a:rPr lang="fr-FR" b="0" i="0" u="none"/>
            <a:t>TRL</a:t>
          </a:r>
        </a:p>
      </dgm:t>
    </dgm:pt>
    <dgm:pt modelId="{CC7EF2BC-E896-4362-BBD0-472791D25E71}" type="parTrans" cxnId="{991C37C3-A6D8-4AC8-9286-6AB23F7C3D91}">
      <dgm:prSet/>
      <dgm:spPr/>
      <dgm:t>
        <a:bodyPr/>
        <a:lstStyle/>
        <a:p>
          <a:endParaRPr lang="en-NL"/>
        </a:p>
      </dgm:t>
    </dgm:pt>
    <dgm:pt modelId="{8CB331C8-96D2-44EC-B52C-FA196F8113D9}" type="sibTrans" cxnId="{991C37C3-A6D8-4AC8-9286-6AB23F7C3D91}">
      <dgm:prSet/>
      <dgm:spPr/>
      <dgm:t>
        <a:bodyPr/>
        <a:lstStyle/>
        <a:p>
          <a:endParaRPr lang="en-NL"/>
        </a:p>
      </dgm:t>
    </dgm:pt>
    <dgm:pt modelId="{A9C27DB3-1858-4116-A15C-2D901684D022}">
      <dgm:prSet/>
      <dgm:spPr/>
      <dgm:t>
        <a:bodyPr/>
        <a:lstStyle/>
        <a:p>
          <a:pPr rtl="0"/>
          <a:r>
            <a:rPr lang="fr-FR" b="0" i="0" u="none" err="1"/>
            <a:t>SMEs</a:t>
          </a:r>
          <a:r>
            <a:rPr lang="fr-FR" b="0" i="0" u="none"/>
            <a:t> or </a:t>
          </a:r>
          <a:r>
            <a:rPr lang="fr-FR" b="0" i="0" u="none" err="1"/>
            <a:t>slightly</a:t>
          </a:r>
          <a:r>
            <a:rPr lang="fr-FR" b="0" i="0" u="none"/>
            <a:t> </a:t>
          </a:r>
          <a:r>
            <a:rPr lang="fr-FR" b="0" i="0" u="none" err="1"/>
            <a:t>bigger</a:t>
          </a:r>
          <a:r>
            <a:rPr lang="fr-FR" b="0" i="0" u="none"/>
            <a:t> </a:t>
          </a:r>
          <a:r>
            <a:rPr lang="fr-FR" b="0" i="0" u="none" err="1"/>
            <a:t>companies</a:t>
          </a:r>
          <a:r>
            <a:rPr lang="fr-FR" b="0" i="0" u="none"/>
            <a:t> </a:t>
          </a:r>
          <a:r>
            <a:rPr lang="fr-FR" b="0" i="0" u="none" err="1"/>
            <a:t>from</a:t>
          </a:r>
          <a:r>
            <a:rPr lang="fr-FR" b="0" i="0" u="none"/>
            <a:t> EU </a:t>
          </a:r>
          <a:r>
            <a:rPr lang="fr-FR" b="0" i="0" u="none" err="1"/>
            <a:t>member</a:t>
          </a:r>
          <a:r>
            <a:rPr lang="fr-FR" b="0" i="0" u="none"/>
            <a:t> states or </a:t>
          </a:r>
          <a:r>
            <a:rPr lang="fr-FR" b="0" i="0" u="none" err="1"/>
            <a:t>associated</a:t>
          </a:r>
          <a:r>
            <a:rPr lang="fr-FR" b="0" i="0" u="none"/>
            <a:t> countries</a:t>
          </a:r>
        </a:p>
      </dgm:t>
    </dgm:pt>
    <dgm:pt modelId="{D4434EF9-9FBA-4696-839B-934F0CC26859}" type="parTrans" cxnId="{DDF36068-A5F0-4F2A-9CA0-880DFE621B2E}">
      <dgm:prSet/>
      <dgm:spPr/>
      <dgm:t>
        <a:bodyPr/>
        <a:lstStyle/>
        <a:p>
          <a:endParaRPr lang="en-NL"/>
        </a:p>
      </dgm:t>
    </dgm:pt>
    <dgm:pt modelId="{58B4326B-4467-4605-B575-CFAEAD6FB1A5}" type="sibTrans" cxnId="{DDF36068-A5F0-4F2A-9CA0-880DFE621B2E}">
      <dgm:prSet/>
      <dgm:spPr/>
      <dgm:t>
        <a:bodyPr/>
        <a:lstStyle/>
        <a:p>
          <a:endParaRPr lang="en-NL"/>
        </a:p>
      </dgm:t>
    </dgm:pt>
    <dgm:pt modelId="{5BD32FFE-270A-4641-90F8-5CEC1622A984}">
      <dgm:prSet/>
      <dgm:spPr/>
      <dgm:t>
        <a:bodyPr/>
        <a:lstStyle/>
        <a:p>
          <a:pPr rtl="0"/>
          <a:r>
            <a:rPr lang="fr-FR" b="0" i="0" u="none"/>
            <a:t>Min TRL 5</a:t>
          </a:r>
        </a:p>
      </dgm:t>
    </dgm:pt>
    <dgm:pt modelId="{450D5605-E9F9-44AA-BDB7-BF80555D2462}" type="parTrans" cxnId="{A7B5A64A-45ED-441A-875B-2B197CA620DD}">
      <dgm:prSet/>
      <dgm:spPr/>
      <dgm:t>
        <a:bodyPr/>
        <a:lstStyle/>
        <a:p>
          <a:endParaRPr lang="en-NL"/>
        </a:p>
      </dgm:t>
    </dgm:pt>
    <dgm:pt modelId="{E52EF8FF-953A-46B4-BF3A-CB029C991A58}" type="sibTrans" cxnId="{A7B5A64A-45ED-441A-875B-2B197CA620DD}">
      <dgm:prSet/>
      <dgm:spPr/>
      <dgm:t>
        <a:bodyPr/>
        <a:lstStyle/>
        <a:p>
          <a:endParaRPr lang="en-NL"/>
        </a:p>
      </dgm:t>
    </dgm:pt>
    <dgm:pt modelId="{C15DD95D-11F9-4608-8F33-05AA3BF90CFA}" type="pres">
      <dgm:prSet presAssocID="{7A575D59-739D-481A-B954-36DE322BC78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DCCB9A6-F856-4674-833F-C43C2A74417C}" type="pres">
      <dgm:prSet presAssocID="{537D9B03-754F-4B43-9422-633D7CFE2EA8}" presName="parentLin" presStyleCnt="0"/>
      <dgm:spPr/>
    </dgm:pt>
    <dgm:pt modelId="{51A78817-CDD4-4963-B676-871D6A88743B}" type="pres">
      <dgm:prSet presAssocID="{537D9B03-754F-4B43-9422-633D7CFE2EA8}" presName="parentLeftMargin" presStyleLbl="node1" presStyleIdx="0" presStyleCnt="3"/>
      <dgm:spPr/>
      <dgm:t>
        <a:bodyPr/>
        <a:lstStyle/>
        <a:p>
          <a:endParaRPr lang="fr-FR"/>
        </a:p>
      </dgm:t>
    </dgm:pt>
    <dgm:pt modelId="{9607BAFF-F091-462A-9CB4-2E6CCD5DD41E}" type="pres">
      <dgm:prSet presAssocID="{537D9B03-754F-4B43-9422-633D7CFE2EA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6D01D55-3FE3-4D21-8EFC-D052DA98BC0C}" type="pres">
      <dgm:prSet presAssocID="{537D9B03-754F-4B43-9422-633D7CFE2EA8}" presName="negativeSpace" presStyleCnt="0"/>
      <dgm:spPr/>
    </dgm:pt>
    <dgm:pt modelId="{2A56736D-01A3-4C52-86BC-0A35D0CA8D57}" type="pres">
      <dgm:prSet presAssocID="{537D9B03-754F-4B43-9422-633D7CFE2EA8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FB0BC45-0986-469D-947E-EB379F818EA8}" type="pres">
      <dgm:prSet presAssocID="{DB12F1C5-6CA3-4665-9EFE-3775C99264EA}" presName="spaceBetweenRectangles" presStyleCnt="0"/>
      <dgm:spPr/>
    </dgm:pt>
    <dgm:pt modelId="{9006DD9F-58B7-4C21-9F60-8269FE11294E}" type="pres">
      <dgm:prSet presAssocID="{D1E2DCB5-B93F-4D53-B1E8-95362D67912C}" presName="parentLin" presStyleCnt="0"/>
      <dgm:spPr/>
    </dgm:pt>
    <dgm:pt modelId="{B8D99207-1931-4AEE-8445-328E54B56316}" type="pres">
      <dgm:prSet presAssocID="{D1E2DCB5-B93F-4D53-B1E8-95362D67912C}" presName="parentLeftMargin" presStyleLbl="node1" presStyleIdx="0" presStyleCnt="3"/>
      <dgm:spPr/>
      <dgm:t>
        <a:bodyPr/>
        <a:lstStyle/>
        <a:p>
          <a:endParaRPr lang="fr-FR"/>
        </a:p>
      </dgm:t>
    </dgm:pt>
    <dgm:pt modelId="{7EFCD973-ABF5-4359-B9AB-A9B2106D6A44}" type="pres">
      <dgm:prSet presAssocID="{D1E2DCB5-B93F-4D53-B1E8-95362D67912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9B91465-D2A1-41D4-B882-6B8F2095C9B0}" type="pres">
      <dgm:prSet presAssocID="{D1E2DCB5-B93F-4D53-B1E8-95362D67912C}" presName="negativeSpace" presStyleCnt="0"/>
      <dgm:spPr/>
    </dgm:pt>
    <dgm:pt modelId="{62FF227D-1CA7-44EE-94C0-51AF9DCA9F13}" type="pres">
      <dgm:prSet presAssocID="{D1E2DCB5-B93F-4D53-B1E8-95362D67912C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87D69D-EEAC-49D8-A53F-E6A9D0792CDF}" type="pres">
      <dgm:prSet presAssocID="{117A4A9A-0E8A-43FD-91C0-303D8AF624A6}" presName="spaceBetweenRectangles" presStyleCnt="0"/>
      <dgm:spPr/>
    </dgm:pt>
    <dgm:pt modelId="{D52296A1-59F1-4CBA-944E-9E561A76C492}" type="pres">
      <dgm:prSet presAssocID="{D714542C-3EC6-4CA4-AE31-27E366BB0FD1}" presName="parentLin" presStyleCnt="0"/>
      <dgm:spPr/>
    </dgm:pt>
    <dgm:pt modelId="{236575D5-A3DF-4557-86B4-B551262B2C36}" type="pres">
      <dgm:prSet presAssocID="{D714542C-3EC6-4CA4-AE31-27E366BB0FD1}" presName="parentLeftMargin" presStyleLbl="node1" presStyleIdx="1" presStyleCnt="3"/>
      <dgm:spPr/>
      <dgm:t>
        <a:bodyPr/>
        <a:lstStyle/>
        <a:p>
          <a:endParaRPr lang="fr-FR"/>
        </a:p>
      </dgm:t>
    </dgm:pt>
    <dgm:pt modelId="{6806FB29-1F49-44E5-AD94-13C28DBAD6F9}" type="pres">
      <dgm:prSet presAssocID="{D714542C-3EC6-4CA4-AE31-27E366BB0FD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DBDE12B-D128-4CB0-9E60-DA8A3C4B8E95}" type="pres">
      <dgm:prSet presAssocID="{D714542C-3EC6-4CA4-AE31-27E366BB0FD1}" presName="negativeSpace" presStyleCnt="0"/>
      <dgm:spPr/>
    </dgm:pt>
    <dgm:pt modelId="{985F580A-D2C8-410E-AF0C-38D23EF4311F}" type="pres">
      <dgm:prSet presAssocID="{D714542C-3EC6-4CA4-AE31-27E366BB0FD1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ADED611-78BA-4893-8B0A-B2C9D37C43BD}" srcId="{7A575D59-739D-481A-B954-36DE322BC783}" destId="{537D9B03-754F-4B43-9422-633D7CFE2EA8}" srcOrd="0" destOrd="0" parTransId="{EE299A0A-A640-46CE-A65C-754FF1A2F242}" sibTransId="{DB12F1C5-6CA3-4665-9EFE-3775C99264EA}"/>
    <dgm:cxn modelId="{82B6ECA3-C24E-41A8-BEA8-6BAB02133170}" type="presOf" srcId="{7A575D59-739D-481A-B954-36DE322BC783}" destId="{C15DD95D-11F9-4608-8F33-05AA3BF90CFA}" srcOrd="0" destOrd="0" presId="urn:microsoft.com/office/officeart/2005/8/layout/list1"/>
    <dgm:cxn modelId="{22AAF68F-1DC2-456E-A13D-1B49F8204571}" type="presOf" srcId="{5BD32FFE-270A-4641-90F8-5CEC1622A984}" destId="{985F580A-D2C8-410E-AF0C-38D23EF4311F}" srcOrd="0" destOrd="0" presId="urn:microsoft.com/office/officeart/2005/8/layout/list1"/>
    <dgm:cxn modelId="{8F98355B-B1E1-43D6-9CFC-D69E2A55495A}" type="presOf" srcId="{D714542C-3EC6-4CA4-AE31-27E366BB0FD1}" destId="{236575D5-A3DF-4557-86B4-B551262B2C36}" srcOrd="0" destOrd="0" presId="urn:microsoft.com/office/officeart/2005/8/layout/list1"/>
    <dgm:cxn modelId="{DDF36068-A5F0-4F2A-9CA0-880DFE621B2E}" srcId="{D1E2DCB5-B93F-4D53-B1E8-95362D67912C}" destId="{A9C27DB3-1858-4116-A15C-2D901684D022}" srcOrd="0" destOrd="0" parTransId="{D4434EF9-9FBA-4696-839B-934F0CC26859}" sibTransId="{58B4326B-4467-4605-B575-CFAEAD6FB1A5}"/>
    <dgm:cxn modelId="{572C606A-8036-437A-95F6-71FE17CBE827}" type="presOf" srcId="{537D9B03-754F-4B43-9422-633D7CFE2EA8}" destId="{9607BAFF-F091-462A-9CB4-2E6CCD5DD41E}" srcOrd="1" destOrd="0" presId="urn:microsoft.com/office/officeart/2005/8/layout/list1"/>
    <dgm:cxn modelId="{466F7A0D-0B51-4F5C-BD0A-A397C3534635}" srcId="{537D9B03-754F-4B43-9422-633D7CFE2EA8}" destId="{CE5457DA-6516-496C-AFBC-7B2B142C1E82}" srcOrd="0" destOrd="0" parTransId="{45CCC061-B4C5-4D6D-9992-D6BFCCF2EEE1}" sibTransId="{C335D9F3-D680-4AF3-9766-4BCD1F9D4DC4}"/>
    <dgm:cxn modelId="{34A5EBE6-C64E-4227-9E72-7CFF878497E2}" srcId="{D1E2DCB5-B93F-4D53-B1E8-95362D67912C}" destId="{45AFF2EC-3A28-4CAA-A922-B4C8B4FF6B62}" srcOrd="1" destOrd="0" parTransId="{7B269F49-7568-4980-BE2E-27DF7BB36490}" sibTransId="{B0B9AC67-B8F7-4238-96C0-2EBA91A2F3C4}"/>
    <dgm:cxn modelId="{1AAED2C5-9730-4AE7-B126-41D320E3D73C}" type="presOf" srcId="{D1E2DCB5-B93F-4D53-B1E8-95362D67912C}" destId="{7EFCD973-ABF5-4359-B9AB-A9B2106D6A44}" srcOrd="1" destOrd="0" presId="urn:microsoft.com/office/officeart/2005/8/layout/list1"/>
    <dgm:cxn modelId="{3109F931-C0FC-41F2-B924-1168A0475005}" type="presOf" srcId="{537D9B03-754F-4B43-9422-633D7CFE2EA8}" destId="{51A78817-CDD4-4963-B676-871D6A88743B}" srcOrd="0" destOrd="0" presId="urn:microsoft.com/office/officeart/2005/8/layout/list1"/>
    <dgm:cxn modelId="{20137972-8CD9-4FA3-9741-FB92F70D382B}" type="presOf" srcId="{13EBC767-D19B-4C93-96CD-D04DA53EEC2A}" destId="{2A56736D-01A3-4C52-86BC-0A35D0CA8D57}" srcOrd="0" destOrd="1" presId="urn:microsoft.com/office/officeart/2005/8/layout/list1"/>
    <dgm:cxn modelId="{05E76BED-2DC8-40A9-A801-B1B1F5246DAC}" type="presOf" srcId="{45AFF2EC-3A28-4CAA-A922-B4C8B4FF6B62}" destId="{62FF227D-1CA7-44EE-94C0-51AF9DCA9F13}" srcOrd="0" destOrd="1" presId="urn:microsoft.com/office/officeart/2005/8/layout/list1"/>
    <dgm:cxn modelId="{FE7FF73C-E73C-40F0-B442-7D3325089A6A}" type="presOf" srcId="{CE5457DA-6516-496C-AFBC-7B2B142C1E82}" destId="{2A56736D-01A3-4C52-86BC-0A35D0CA8D57}" srcOrd="0" destOrd="0" presId="urn:microsoft.com/office/officeart/2005/8/layout/list1"/>
    <dgm:cxn modelId="{E4247764-C7A0-465E-BB2E-4D824179EB65}" srcId="{537D9B03-754F-4B43-9422-633D7CFE2EA8}" destId="{13EBC767-D19B-4C93-96CD-D04DA53EEC2A}" srcOrd="1" destOrd="0" parTransId="{02EEFE0C-913B-4296-9619-0700E90B6908}" sibTransId="{3482DD05-2F64-4BE4-BB44-66E4C844944B}"/>
    <dgm:cxn modelId="{991C37C3-A6D8-4AC8-9286-6AB23F7C3D91}" srcId="{7A575D59-739D-481A-B954-36DE322BC783}" destId="{D714542C-3EC6-4CA4-AE31-27E366BB0FD1}" srcOrd="2" destOrd="0" parTransId="{CC7EF2BC-E896-4362-BBD0-472791D25E71}" sibTransId="{8CB331C8-96D2-44EC-B52C-FA196F8113D9}"/>
    <dgm:cxn modelId="{D2C3B24B-40F6-4F8A-A9ED-9A566415E347}" srcId="{7A575D59-739D-481A-B954-36DE322BC783}" destId="{D1E2DCB5-B93F-4D53-B1E8-95362D67912C}" srcOrd="1" destOrd="0" parTransId="{0E80F1DE-147A-494F-9ED1-23DD8DB318B0}" sibTransId="{117A4A9A-0E8A-43FD-91C0-303D8AF624A6}"/>
    <dgm:cxn modelId="{A7B5A64A-45ED-441A-875B-2B197CA620DD}" srcId="{D714542C-3EC6-4CA4-AE31-27E366BB0FD1}" destId="{5BD32FFE-270A-4641-90F8-5CEC1622A984}" srcOrd="0" destOrd="0" parTransId="{450D5605-E9F9-44AA-BDB7-BF80555D2462}" sibTransId="{E52EF8FF-953A-46B4-BF3A-CB029C991A58}"/>
    <dgm:cxn modelId="{CB9FF807-4283-49F1-B1CB-85290A7DF9AC}" type="presOf" srcId="{D714542C-3EC6-4CA4-AE31-27E366BB0FD1}" destId="{6806FB29-1F49-44E5-AD94-13C28DBAD6F9}" srcOrd="1" destOrd="0" presId="urn:microsoft.com/office/officeart/2005/8/layout/list1"/>
    <dgm:cxn modelId="{2200A029-1856-40D4-95B4-6CBB9A23AD31}" type="presOf" srcId="{A9C27DB3-1858-4116-A15C-2D901684D022}" destId="{62FF227D-1CA7-44EE-94C0-51AF9DCA9F13}" srcOrd="0" destOrd="0" presId="urn:microsoft.com/office/officeart/2005/8/layout/list1"/>
    <dgm:cxn modelId="{7B866C11-3B56-4BD6-90F3-5AEE5A827389}" type="presOf" srcId="{D1E2DCB5-B93F-4D53-B1E8-95362D67912C}" destId="{B8D99207-1931-4AEE-8445-328E54B56316}" srcOrd="0" destOrd="0" presId="urn:microsoft.com/office/officeart/2005/8/layout/list1"/>
    <dgm:cxn modelId="{634F410E-7189-445F-9461-8AACF42BBC0A}" type="presParOf" srcId="{C15DD95D-11F9-4608-8F33-05AA3BF90CFA}" destId="{4DCCB9A6-F856-4674-833F-C43C2A74417C}" srcOrd="0" destOrd="0" presId="urn:microsoft.com/office/officeart/2005/8/layout/list1"/>
    <dgm:cxn modelId="{1C902776-A468-4FFA-90F3-F798FF5AACEC}" type="presParOf" srcId="{4DCCB9A6-F856-4674-833F-C43C2A74417C}" destId="{51A78817-CDD4-4963-B676-871D6A88743B}" srcOrd="0" destOrd="0" presId="urn:microsoft.com/office/officeart/2005/8/layout/list1"/>
    <dgm:cxn modelId="{C245F9D2-D8BA-47AE-9BB3-1A5ABED5C982}" type="presParOf" srcId="{4DCCB9A6-F856-4674-833F-C43C2A74417C}" destId="{9607BAFF-F091-462A-9CB4-2E6CCD5DD41E}" srcOrd="1" destOrd="0" presId="urn:microsoft.com/office/officeart/2005/8/layout/list1"/>
    <dgm:cxn modelId="{AA10660C-6870-4DA3-A924-0469162ECE4F}" type="presParOf" srcId="{C15DD95D-11F9-4608-8F33-05AA3BF90CFA}" destId="{36D01D55-3FE3-4D21-8EFC-D052DA98BC0C}" srcOrd="1" destOrd="0" presId="urn:microsoft.com/office/officeart/2005/8/layout/list1"/>
    <dgm:cxn modelId="{585A9AFC-4C34-4897-ACB6-2704B9500AE3}" type="presParOf" srcId="{C15DD95D-11F9-4608-8F33-05AA3BF90CFA}" destId="{2A56736D-01A3-4C52-86BC-0A35D0CA8D57}" srcOrd="2" destOrd="0" presId="urn:microsoft.com/office/officeart/2005/8/layout/list1"/>
    <dgm:cxn modelId="{C0FBC98A-8A34-4649-920F-66010050944A}" type="presParOf" srcId="{C15DD95D-11F9-4608-8F33-05AA3BF90CFA}" destId="{BFB0BC45-0986-469D-947E-EB379F818EA8}" srcOrd="3" destOrd="0" presId="urn:microsoft.com/office/officeart/2005/8/layout/list1"/>
    <dgm:cxn modelId="{9ACFDFA5-7BC3-40F3-AABC-521B2E52D0B4}" type="presParOf" srcId="{C15DD95D-11F9-4608-8F33-05AA3BF90CFA}" destId="{9006DD9F-58B7-4C21-9F60-8269FE11294E}" srcOrd="4" destOrd="0" presId="urn:microsoft.com/office/officeart/2005/8/layout/list1"/>
    <dgm:cxn modelId="{036F90C4-1390-4686-8A0B-07E4D4D8EEFA}" type="presParOf" srcId="{9006DD9F-58B7-4C21-9F60-8269FE11294E}" destId="{B8D99207-1931-4AEE-8445-328E54B56316}" srcOrd="0" destOrd="0" presId="urn:microsoft.com/office/officeart/2005/8/layout/list1"/>
    <dgm:cxn modelId="{E94BD7AA-2640-4992-BE14-5278CBF9D440}" type="presParOf" srcId="{9006DD9F-58B7-4C21-9F60-8269FE11294E}" destId="{7EFCD973-ABF5-4359-B9AB-A9B2106D6A44}" srcOrd="1" destOrd="0" presId="urn:microsoft.com/office/officeart/2005/8/layout/list1"/>
    <dgm:cxn modelId="{AA8BDA2A-5FEC-4595-B0A1-89431B4D564B}" type="presParOf" srcId="{C15DD95D-11F9-4608-8F33-05AA3BF90CFA}" destId="{39B91465-D2A1-41D4-B882-6B8F2095C9B0}" srcOrd="5" destOrd="0" presId="urn:microsoft.com/office/officeart/2005/8/layout/list1"/>
    <dgm:cxn modelId="{10341BFF-3C41-425E-998E-6A3EFA935783}" type="presParOf" srcId="{C15DD95D-11F9-4608-8F33-05AA3BF90CFA}" destId="{62FF227D-1CA7-44EE-94C0-51AF9DCA9F13}" srcOrd="6" destOrd="0" presId="urn:microsoft.com/office/officeart/2005/8/layout/list1"/>
    <dgm:cxn modelId="{E666568A-3C7C-4A77-8D81-E1362C1EEA16}" type="presParOf" srcId="{C15DD95D-11F9-4608-8F33-05AA3BF90CFA}" destId="{9487D69D-EEAC-49D8-A53F-E6A9D0792CDF}" srcOrd="7" destOrd="0" presId="urn:microsoft.com/office/officeart/2005/8/layout/list1"/>
    <dgm:cxn modelId="{EF9680A8-167E-4A32-B684-2B8971B94D9A}" type="presParOf" srcId="{C15DD95D-11F9-4608-8F33-05AA3BF90CFA}" destId="{D52296A1-59F1-4CBA-944E-9E561A76C492}" srcOrd="8" destOrd="0" presId="urn:microsoft.com/office/officeart/2005/8/layout/list1"/>
    <dgm:cxn modelId="{5F52D2B6-CCA5-41F4-9320-231F89EDD7CE}" type="presParOf" srcId="{D52296A1-59F1-4CBA-944E-9E561A76C492}" destId="{236575D5-A3DF-4557-86B4-B551262B2C36}" srcOrd="0" destOrd="0" presId="urn:microsoft.com/office/officeart/2005/8/layout/list1"/>
    <dgm:cxn modelId="{84A09011-2332-4D51-A02A-3B138CF767FE}" type="presParOf" srcId="{D52296A1-59F1-4CBA-944E-9E561A76C492}" destId="{6806FB29-1F49-44E5-AD94-13C28DBAD6F9}" srcOrd="1" destOrd="0" presId="urn:microsoft.com/office/officeart/2005/8/layout/list1"/>
    <dgm:cxn modelId="{773AA135-79AB-40E4-AAAD-EA32CE7E76B1}" type="presParOf" srcId="{C15DD95D-11F9-4608-8F33-05AA3BF90CFA}" destId="{8DBDE12B-D128-4CB0-9E60-DA8A3C4B8E95}" srcOrd="9" destOrd="0" presId="urn:microsoft.com/office/officeart/2005/8/layout/list1"/>
    <dgm:cxn modelId="{10E20712-5FC7-46B7-AE81-89F23194031F}" type="presParOf" srcId="{C15DD95D-11F9-4608-8F33-05AA3BF90CFA}" destId="{985F580A-D2C8-410E-AF0C-38D23EF4311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7E4126-A985-47C9-B7A3-D29C5FB0857F}">
      <dsp:nvSpPr>
        <dsp:cNvPr id="0" name=""/>
        <dsp:cNvSpPr/>
      </dsp:nvSpPr>
      <dsp:spPr>
        <a:xfrm>
          <a:off x="0" y="226825"/>
          <a:ext cx="9448083" cy="874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3276" tIns="312420" rIns="73327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500" kern="1200"/>
            <a:t>Total budget 16M Euros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500" kern="1200"/>
            <a:t>8M Euros </a:t>
          </a:r>
          <a:r>
            <a:rPr lang="fr-FR" sz="1500" kern="1200" err="1"/>
            <a:t>distributed</a:t>
          </a:r>
          <a:r>
            <a:rPr lang="fr-FR" sz="1500" kern="1200"/>
            <a:t> to </a:t>
          </a:r>
          <a:r>
            <a:rPr lang="fr-FR" sz="1500" kern="1200" err="1"/>
            <a:t>SMEs</a:t>
          </a:r>
          <a:r>
            <a:rPr lang="fr-FR" sz="1500" kern="1200"/>
            <a:t> via 2 Open Calls</a:t>
          </a:r>
        </a:p>
      </dsp:txBody>
      <dsp:txXfrm>
        <a:off x="0" y="226825"/>
        <a:ext cx="9448083" cy="874125"/>
      </dsp:txXfrm>
    </dsp:sp>
    <dsp:sp modelId="{CE066641-B744-40D6-88CB-C43EF8A2ED0F}">
      <dsp:nvSpPr>
        <dsp:cNvPr id="0" name=""/>
        <dsp:cNvSpPr/>
      </dsp:nvSpPr>
      <dsp:spPr>
        <a:xfrm>
          <a:off x="472404" y="5425"/>
          <a:ext cx="6613658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981" tIns="0" rIns="249981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/>
            <a:t>EU-funded project, 2019-2022</a:t>
          </a:r>
          <a:endParaRPr lang="fr-FR" sz="1500" kern="1200"/>
        </a:p>
      </dsp:txBody>
      <dsp:txXfrm>
        <a:off x="494020" y="27041"/>
        <a:ext cx="6570426" cy="399568"/>
      </dsp:txXfrm>
    </dsp:sp>
    <dsp:sp modelId="{7934CE50-60D7-46AB-BB40-5D4FC89204B2}">
      <dsp:nvSpPr>
        <dsp:cNvPr id="0" name=""/>
        <dsp:cNvSpPr/>
      </dsp:nvSpPr>
      <dsp:spPr>
        <a:xfrm>
          <a:off x="0" y="1403350"/>
          <a:ext cx="9448083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3276" tIns="312420" rIns="73327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Supporting and facilitating</a:t>
          </a:r>
          <a:r>
            <a:rPr lang="en-US" sz="1500" b="1" kern="1200"/>
            <a:t> the uptake of robotics by industry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Gathering information into one knowledge base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Sharing practices</a:t>
          </a:r>
        </a:p>
      </dsp:txBody>
      <dsp:txXfrm>
        <a:off x="0" y="1403350"/>
        <a:ext cx="9448083" cy="1134000"/>
      </dsp:txXfrm>
    </dsp:sp>
    <dsp:sp modelId="{30C46BB3-1651-4628-9D5F-8A54CCFF3CBB}">
      <dsp:nvSpPr>
        <dsp:cNvPr id="0" name=""/>
        <dsp:cNvSpPr/>
      </dsp:nvSpPr>
      <dsp:spPr>
        <a:xfrm>
          <a:off x="472404" y="1181951"/>
          <a:ext cx="6613658" cy="442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981" tIns="0" rIns="249981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/>
            <a:t>Network of Digital Innovation Hubs and Industrial Organizations </a:t>
          </a:r>
          <a:endParaRPr lang="fr-FR" sz="1500" kern="1200"/>
        </a:p>
      </dsp:txBody>
      <dsp:txXfrm>
        <a:off x="494020" y="1203567"/>
        <a:ext cx="6570426" cy="399568"/>
      </dsp:txXfrm>
    </dsp:sp>
    <dsp:sp modelId="{E6DD1D14-9BD4-4767-8528-1EF997A0464D}">
      <dsp:nvSpPr>
        <dsp:cNvPr id="0" name=""/>
        <dsp:cNvSpPr/>
      </dsp:nvSpPr>
      <dsp:spPr>
        <a:xfrm>
          <a:off x="0" y="2839750"/>
          <a:ext cx="9448083" cy="1842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3276" tIns="312420" rIns="73327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Tech transfer, proof of concept, access to testing facilities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Advising, coaching, training, </a:t>
          </a:r>
          <a:r>
            <a:rPr lang="en-US" sz="1500" kern="1200" dirty="0" smtClean="0"/>
            <a:t>matchmaking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Path to market, market deployment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Communication, dissemination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Links with stakeholders, actors of value chain: asset owners or operators, techno and service providers, </a:t>
          </a:r>
          <a:r>
            <a:rPr lang="en-US" sz="1500" kern="1200" dirty="0" smtClean="0"/>
            <a:t>investors, </a:t>
          </a:r>
          <a:r>
            <a:rPr lang="en-US" sz="1500" kern="1200" dirty="0"/>
            <a:t>certification bodies</a:t>
          </a:r>
        </a:p>
      </dsp:txBody>
      <dsp:txXfrm>
        <a:off x="0" y="2839750"/>
        <a:ext cx="9448083" cy="1842750"/>
      </dsp:txXfrm>
    </dsp:sp>
    <dsp:sp modelId="{F1FEE148-DC5E-4ACB-85DF-DA534DBFABDB}">
      <dsp:nvSpPr>
        <dsp:cNvPr id="0" name=""/>
        <dsp:cNvSpPr/>
      </dsp:nvSpPr>
      <dsp:spPr>
        <a:xfrm>
          <a:off x="472404" y="2618351"/>
          <a:ext cx="6613658" cy="442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981" tIns="0" rIns="249981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/>
            <a:t>Offer of services by DIHs</a:t>
          </a:r>
        </a:p>
      </dsp:txBody>
      <dsp:txXfrm>
        <a:off x="494020" y="2639967"/>
        <a:ext cx="6570426" cy="399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A24B8-9E2D-495F-9016-8871631250CC}">
      <dsp:nvSpPr>
        <dsp:cNvPr id="0" name=""/>
        <dsp:cNvSpPr/>
      </dsp:nvSpPr>
      <dsp:spPr>
        <a:xfrm>
          <a:off x="0" y="685969"/>
          <a:ext cx="9488777" cy="487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435" tIns="895604" rIns="736435" bIns="305816" numCol="1" spcCol="1270" anchor="t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4300" b="1" kern="1200" dirty="0" smtClean="0"/>
            <a:t>Reinforce </a:t>
          </a:r>
          <a:r>
            <a:rPr lang="en-GB" sz="4300" b="1" kern="1200" dirty="0"/>
            <a:t>European leadership </a:t>
          </a:r>
          <a:r>
            <a:rPr lang="en-GB" sz="4300" b="0" kern="1200" dirty="0"/>
            <a:t>in I&amp;M robotics by connecting technology to industrial/sectorial needs and fostering cross border co-operation through the </a:t>
          </a:r>
          <a:r>
            <a:rPr lang="en-GB" sz="4300" b="1" kern="1200" dirty="0"/>
            <a:t>RIMA Network</a:t>
          </a:r>
          <a:endParaRPr lang="fr-FR" sz="4300" b="1" kern="1200" dirty="0"/>
        </a:p>
      </dsp:txBody>
      <dsp:txXfrm>
        <a:off x="0" y="685969"/>
        <a:ext cx="9488777" cy="4876200"/>
      </dsp:txXfrm>
    </dsp:sp>
    <dsp:sp modelId="{01972EB4-BB1F-4F56-8985-55643EB95ED2}">
      <dsp:nvSpPr>
        <dsp:cNvPr id="0" name=""/>
        <dsp:cNvSpPr/>
      </dsp:nvSpPr>
      <dsp:spPr>
        <a:xfrm>
          <a:off x="474438" y="51289"/>
          <a:ext cx="6642143" cy="1269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057" tIns="0" rIns="251057" bIns="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 dirty="0" smtClean="0"/>
            <a:t>Vision</a:t>
          </a:r>
          <a:endParaRPr lang="fr-FR" sz="4300" kern="1200" dirty="0"/>
        </a:p>
      </dsp:txBody>
      <dsp:txXfrm>
        <a:off x="536403" y="113254"/>
        <a:ext cx="6518213" cy="11454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2C3ED-A2D3-4F49-913B-830518DB9F40}">
      <dsp:nvSpPr>
        <dsp:cNvPr id="0" name=""/>
        <dsp:cNvSpPr/>
      </dsp:nvSpPr>
      <dsp:spPr>
        <a:xfrm>
          <a:off x="0" y="473733"/>
          <a:ext cx="8128000" cy="491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624840" rIns="630823" bIns="2133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b="1" kern="1200" dirty="0">
              <a:solidFill>
                <a:srgbClr val="F38234"/>
              </a:solidFill>
            </a:rPr>
            <a:t>Connect </a:t>
          </a:r>
          <a:r>
            <a:rPr lang="en-US" sz="3000" kern="1200" dirty="0"/>
            <a:t>research, technology &amp; service providers</a:t>
          </a:r>
          <a:r>
            <a:rPr lang="en-US" sz="3000" kern="1200" dirty="0" smtClean="0"/>
            <a:t>, end </a:t>
          </a:r>
          <a:r>
            <a:rPr lang="en-US" sz="3000" kern="1200" dirty="0"/>
            <a:t>users,  investors and certification bodies </a:t>
          </a:r>
          <a:r>
            <a:rPr lang="en-US" sz="3000" b="1" kern="1200" dirty="0">
              <a:solidFill>
                <a:srgbClr val="F38234"/>
              </a:solidFill>
            </a:rPr>
            <a:t>under one roof</a:t>
          </a:r>
          <a:endParaRPr lang="en-NL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/>
            <a:t>Support end user to </a:t>
          </a:r>
          <a:r>
            <a:rPr lang="en-US" sz="3000" b="1" kern="1200">
              <a:solidFill>
                <a:srgbClr val="F38234"/>
              </a:solidFill>
            </a:rPr>
            <a:t>share</a:t>
          </a:r>
          <a:r>
            <a:rPr lang="en-US" sz="3000" kern="1200"/>
            <a:t> their challenges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/>
            <a:t>Support SMEs to </a:t>
          </a:r>
          <a:r>
            <a:rPr lang="en-US" sz="3000" b="1" kern="1200">
              <a:solidFill>
                <a:srgbClr val="F38234"/>
              </a:solidFill>
            </a:rPr>
            <a:t>commercialize</a:t>
          </a:r>
          <a:r>
            <a:rPr lang="en-US" sz="3000" kern="1200"/>
            <a:t> their solutions 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/>
            <a:t>Provide </a:t>
          </a:r>
          <a:r>
            <a:rPr lang="en-US" sz="3000" b="1" kern="1200">
              <a:solidFill>
                <a:srgbClr val="F38234"/>
              </a:solidFill>
            </a:rPr>
            <a:t>education and training  </a:t>
          </a:r>
          <a:r>
            <a:rPr lang="en-US" sz="3000" kern="1200"/>
            <a:t>on robotics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3000" kern="1200"/>
        </a:p>
      </dsp:txBody>
      <dsp:txXfrm>
        <a:off x="0" y="473733"/>
        <a:ext cx="8128000" cy="4914000"/>
      </dsp:txXfrm>
    </dsp:sp>
    <dsp:sp modelId="{0A0955C9-A72C-40F9-AE25-3F846E11B172}">
      <dsp:nvSpPr>
        <dsp:cNvPr id="0" name=""/>
        <dsp:cNvSpPr/>
      </dsp:nvSpPr>
      <dsp:spPr>
        <a:xfrm>
          <a:off x="406400" y="30933"/>
          <a:ext cx="5689600" cy="885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000" kern="1200" dirty="0" smtClean="0"/>
            <a:t>Goals</a:t>
          </a:r>
          <a:endParaRPr lang="en-NL" sz="3000" kern="1200" dirty="0"/>
        </a:p>
      </dsp:txBody>
      <dsp:txXfrm>
        <a:off x="449631" y="74164"/>
        <a:ext cx="5603138" cy="7991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466BBB-E1A9-4CB9-8778-F94DE3CD7DC6}">
      <dsp:nvSpPr>
        <dsp:cNvPr id="0" name=""/>
        <dsp:cNvSpPr/>
      </dsp:nvSpPr>
      <dsp:spPr>
        <a:xfrm>
          <a:off x="0" y="1379831"/>
          <a:ext cx="8128000" cy="3205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770636" rIns="630823" bIns="263144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700" b="0" i="0" kern="1200" dirty="0"/>
            <a:t>The open call </a:t>
          </a:r>
          <a:r>
            <a:rPr lang="en-US" sz="3700" b="0" i="0" kern="1200" dirty="0" smtClean="0"/>
            <a:t>started </a:t>
          </a:r>
          <a:r>
            <a:rPr lang="en-US" sz="3700" b="0" i="0" kern="1200" dirty="0"/>
            <a:t>on </a:t>
          </a:r>
          <a:r>
            <a:rPr lang="en-US" sz="3700" b="1" i="0" kern="1200" dirty="0"/>
            <a:t> </a:t>
          </a:r>
          <a:r>
            <a:rPr lang="en-US" sz="3700" b="1" i="0" kern="1200" dirty="0" smtClean="0"/>
            <a:t>15 December </a:t>
          </a:r>
          <a:r>
            <a:rPr lang="en-US" sz="3700" b="1" i="0" kern="1200" dirty="0"/>
            <a:t>2020 at 00:00 (CET)</a:t>
          </a:r>
          <a:endParaRPr lang="fr-FR" sz="3700" kern="1200" dirty="0"/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700" b="0" i="0" kern="1200" dirty="0"/>
            <a:t>Deadline: </a:t>
          </a:r>
          <a:r>
            <a:rPr lang="en-US" sz="3700" b="1" i="0" kern="1200" dirty="0" smtClean="0"/>
            <a:t>17 March </a:t>
          </a:r>
          <a:r>
            <a:rPr lang="en-US" sz="3700" b="1" i="0" kern="1200" dirty="0"/>
            <a:t>202</a:t>
          </a:r>
          <a:r>
            <a:rPr lang="pl-PL" sz="3700" b="1" i="0" kern="1200" dirty="0" smtClean="0"/>
            <a:t>1</a:t>
          </a:r>
          <a:r>
            <a:rPr lang="fr-CA" sz="3700" b="1" i="0" kern="1200" dirty="0" smtClean="0"/>
            <a:t> at </a:t>
          </a:r>
          <a:r>
            <a:rPr lang="en-US" sz="3700" b="1" i="0" kern="1200" dirty="0" smtClean="0"/>
            <a:t>16:00 </a:t>
          </a:r>
          <a:r>
            <a:rPr lang="en-US" sz="3700" b="1" i="0" kern="1200" dirty="0"/>
            <a:t>(CET)</a:t>
          </a:r>
          <a:endParaRPr lang="en-US" sz="3700" b="0" i="0" kern="1200" dirty="0"/>
        </a:p>
      </dsp:txBody>
      <dsp:txXfrm>
        <a:off x="0" y="1379831"/>
        <a:ext cx="8128000" cy="3205125"/>
      </dsp:txXfrm>
    </dsp:sp>
    <dsp:sp modelId="{75F14E95-4620-48B5-ACD1-5C39DFD22D0E}">
      <dsp:nvSpPr>
        <dsp:cNvPr id="0" name=""/>
        <dsp:cNvSpPr/>
      </dsp:nvSpPr>
      <dsp:spPr>
        <a:xfrm>
          <a:off x="406400" y="833711"/>
          <a:ext cx="5689600" cy="1092240"/>
        </a:xfrm>
        <a:prstGeom prst="roundRect">
          <a:avLst/>
        </a:prstGeom>
        <a:solidFill>
          <a:srgbClr val="FF99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0" i="0" kern="1200"/>
            <a:t>Submission of applications</a:t>
          </a:r>
          <a:endParaRPr lang="fr-FR" sz="3700" kern="1200"/>
        </a:p>
      </dsp:txBody>
      <dsp:txXfrm>
        <a:off x="459719" y="887030"/>
        <a:ext cx="5582962" cy="9856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6736D-01A3-4C52-86BC-0A35D0CA8D57}">
      <dsp:nvSpPr>
        <dsp:cNvPr id="0" name=""/>
        <dsp:cNvSpPr/>
      </dsp:nvSpPr>
      <dsp:spPr>
        <a:xfrm>
          <a:off x="0" y="361027"/>
          <a:ext cx="7664450" cy="12820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4846" tIns="458216" rIns="594846" bIns="156464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b="1" i="0" u="none" kern="1200"/>
            <a:t>Duration: </a:t>
          </a:r>
          <a:r>
            <a:rPr lang="pl-PL" sz="2200" b="0" i="0" u="none" kern="1200"/>
            <a:t>RIE</a:t>
          </a:r>
          <a:r>
            <a:rPr lang="en-US" sz="2200" b="0" i="0" u="none" kern="1200"/>
            <a:t> (up to 14 months)</a:t>
          </a:r>
          <a:endParaRPr lang="fr-FR" sz="2200" b="0" i="0" u="none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200" b="1" i="0" u="none" kern="1200"/>
            <a:t>Funding:</a:t>
          </a:r>
          <a:r>
            <a:rPr lang="fr-FR" sz="2200" b="1" i="0" u="none" kern="1200"/>
            <a:t> up to </a:t>
          </a:r>
          <a:r>
            <a:rPr lang="fr-FR" sz="2200" b="0" i="0" u="none" kern="1200"/>
            <a:t>€</a:t>
          </a:r>
          <a:r>
            <a:rPr lang="pl-PL" sz="2200" b="0" i="0" u="none" kern="1200"/>
            <a:t>150 </a:t>
          </a:r>
          <a:r>
            <a:rPr lang="fr-FR" sz="2200" b="0" i="0" u="none" kern="1200"/>
            <a:t>k</a:t>
          </a:r>
          <a:endParaRPr lang="fr-FR" sz="2200" kern="1200"/>
        </a:p>
      </dsp:txBody>
      <dsp:txXfrm>
        <a:off x="0" y="361027"/>
        <a:ext cx="7664450" cy="1282049"/>
      </dsp:txXfrm>
    </dsp:sp>
    <dsp:sp modelId="{9607BAFF-F091-462A-9CB4-2E6CCD5DD41E}">
      <dsp:nvSpPr>
        <dsp:cNvPr id="0" name=""/>
        <dsp:cNvSpPr/>
      </dsp:nvSpPr>
      <dsp:spPr>
        <a:xfrm>
          <a:off x="383222" y="36307"/>
          <a:ext cx="5365115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789" tIns="0" rIns="202789" bIns="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b="0" i="0" u="none" kern="1200"/>
            <a:t>RIE (Robotics Innovation Experiment)</a:t>
          </a:r>
          <a:endParaRPr lang="fr-FR" sz="2200" b="0" i="0" u="none" kern="1200"/>
        </a:p>
      </dsp:txBody>
      <dsp:txXfrm>
        <a:off x="414925" y="68010"/>
        <a:ext cx="5301709" cy="586034"/>
      </dsp:txXfrm>
    </dsp:sp>
    <dsp:sp modelId="{62FF227D-1CA7-44EE-94C0-51AF9DCA9F13}">
      <dsp:nvSpPr>
        <dsp:cNvPr id="0" name=""/>
        <dsp:cNvSpPr/>
      </dsp:nvSpPr>
      <dsp:spPr>
        <a:xfrm>
          <a:off x="0" y="2086597"/>
          <a:ext cx="7664450" cy="159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4846" tIns="458216" rIns="594846" bIns="156464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200" b="0" i="0" u="none" kern="1200" err="1"/>
            <a:t>SMEs</a:t>
          </a:r>
          <a:r>
            <a:rPr lang="fr-FR" sz="2200" b="0" i="0" u="none" kern="1200"/>
            <a:t> or </a:t>
          </a:r>
          <a:r>
            <a:rPr lang="fr-FR" sz="2200" b="0" i="0" u="none" kern="1200" err="1"/>
            <a:t>slightly</a:t>
          </a:r>
          <a:r>
            <a:rPr lang="fr-FR" sz="2200" b="0" i="0" u="none" kern="1200"/>
            <a:t> </a:t>
          </a:r>
          <a:r>
            <a:rPr lang="fr-FR" sz="2200" b="0" i="0" u="none" kern="1200" err="1"/>
            <a:t>bigger</a:t>
          </a:r>
          <a:r>
            <a:rPr lang="fr-FR" sz="2200" b="0" i="0" u="none" kern="1200"/>
            <a:t> </a:t>
          </a:r>
          <a:r>
            <a:rPr lang="fr-FR" sz="2200" b="0" i="0" u="none" kern="1200" err="1"/>
            <a:t>companies</a:t>
          </a:r>
          <a:r>
            <a:rPr lang="fr-FR" sz="2200" b="0" i="0" u="none" kern="1200"/>
            <a:t> </a:t>
          </a:r>
          <a:r>
            <a:rPr lang="fr-FR" sz="2200" b="0" i="0" u="none" kern="1200" err="1"/>
            <a:t>from</a:t>
          </a:r>
          <a:r>
            <a:rPr lang="fr-FR" sz="2200" b="0" i="0" u="none" kern="1200"/>
            <a:t> EU </a:t>
          </a:r>
          <a:r>
            <a:rPr lang="fr-FR" sz="2200" b="0" i="0" u="none" kern="1200" err="1"/>
            <a:t>member</a:t>
          </a:r>
          <a:r>
            <a:rPr lang="fr-FR" sz="2200" b="0" i="0" u="none" kern="1200"/>
            <a:t> states or </a:t>
          </a:r>
          <a:r>
            <a:rPr lang="fr-FR" sz="2200" b="0" i="0" u="none" kern="1200" err="1"/>
            <a:t>associated</a:t>
          </a:r>
          <a:r>
            <a:rPr lang="fr-FR" sz="2200" b="0" i="0" u="none" kern="1200"/>
            <a:t> countries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200" b="0" i="0" u="none" kern="1200"/>
            <a:t>Minimum of 2 </a:t>
          </a:r>
          <a:r>
            <a:rPr lang="fr-FR" sz="2200" b="0" i="0" u="none" kern="1200" err="1"/>
            <a:t>independent</a:t>
          </a:r>
          <a:r>
            <a:rPr lang="fr-FR" sz="2200" b="0" i="0" u="none" kern="1200"/>
            <a:t> </a:t>
          </a:r>
          <a:r>
            <a:rPr lang="fr-FR" sz="2200" b="0" i="0" u="none" kern="1200" err="1"/>
            <a:t>entities</a:t>
          </a:r>
          <a:endParaRPr lang="fr-FR" sz="2200" b="0" i="0" u="none" kern="1200"/>
        </a:p>
      </dsp:txBody>
      <dsp:txXfrm>
        <a:off x="0" y="2086597"/>
        <a:ext cx="7664450" cy="1593900"/>
      </dsp:txXfrm>
    </dsp:sp>
    <dsp:sp modelId="{7EFCD973-ABF5-4359-B9AB-A9B2106D6A44}">
      <dsp:nvSpPr>
        <dsp:cNvPr id="0" name=""/>
        <dsp:cNvSpPr/>
      </dsp:nvSpPr>
      <dsp:spPr>
        <a:xfrm>
          <a:off x="383222" y="1761877"/>
          <a:ext cx="5365115" cy="6494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789" tIns="0" rIns="202789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err="1"/>
            <a:t>Beneficiaries</a:t>
          </a:r>
          <a:endParaRPr lang="fr-FR" sz="2200" kern="1200"/>
        </a:p>
      </dsp:txBody>
      <dsp:txXfrm>
        <a:off x="414925" y="1793580"/>
        <a:ext cx="5301709" cy="586034"/>
      </dsp:txXfrm>
    </dsp:sp>
    <dsp:sp modelId="{985F580A-D2C8-410E-AF0C-38D23EF4311F}">
      <dsp:nvSpPr>
        <dsp:cNvPr id="0" name=""/>
        <dsp:cNvSpPr/>
      </dsp:nvSpPr>
      <dsp:spPr>
        <a:xfrm>
          <a:off x="0" y="4124017"/>
          <a:ext cx="7664450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4846" tIns="458216" rIns="594846" bIns="156464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200" b="0" i="0" u="none" kern="1200"/>
            <a:t>Min TRL 5</a:t>
          </a:r>
        </a:p>
      </dsp:txBody>
      <dsp:txXfrm>
        <a:off x="0" y="4124017"/>
        <a:ext cx="7664450" cy="935550"/>
      </dsp:txXfrm>
    </dsp:sp>
    <dsp:sp modelId="{6806FB29-1F49-44E5-AD94-13C28DBAD6F9}">
      <dsp:nvSpPr>
        <dsp:cNvPr id="0" name=""/>
        <dsp:cNvSpPr/>
      </dsp:nvSpPr>
      <dsp:spPr>
        <a:xfrm>
          <a:off x="383222" y="3799297"/>
          <a:ext cx="5365115" cy="6494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789" tIns="0" rIns="202789" bIns="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b="0" i="0" u="none" kern="1200"/>
            <a:t>TRL</a:t>
          </a:r>
        </a:p>
      </dsp:txBody>
      <dsp:txXfrm>
        <a:off x="414925" y="3831000"/>
        <a:ext cx="5301709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F1894E4A-CEC2-8F4F-85A1-89A0118C2F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4498AD6-92FF-8C4C-AAD8-28BA5200BB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BBB81-297F-184B-997F-C0489848234C}" type="datetimeFigureOut">
              <a:rPr lang="fi-FI" smtClean="0"/>
              <a:t>23.2.2021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4291BB2-2051-304B-9B6B-CCE23F21EF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7600DA7-6058-3C4D-A7E5-FE21D7A955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0DC3D-F3B1-7744-89A3-A79EC872D87C}" type="slidenum">
              <a:rPr lang="fi-FI" smtClean="0"/>
              <a:t>‹N°›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6498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5211F-82F8-A441-9813-9569CAAE9A5B}" type="datetimeFigureOut">
              <a:rPr lang="fi-FI" smtClean="0"/>
              <a:t>23.2.2021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66909" y="4751219"/>
            <a:ext cx="533527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382C5-8B0C-4340-A3B6-CCB4A9A91DAF}" type="slidenum">
              <a:rPr lang="fi-FI" smtClean="0"/>
              <a:t>‹N°›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3705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82C5-8B0C-4340-A3B6-CCB4A9A91DAF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8050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82C5-8B0C-4340-A3B6-CCB4A9A91DAF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1562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82C5-8B0C-4340-A3B6-CCB4A9A91DAF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2506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82C5-8B0C-4340-A3B6-CCB4A9A91DAF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5981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382C5-8B0C-4340-A3B6-CCB4A9A91DAF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208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../RIMA/UUsia%20kuvia/small_MV_man-with-drone-in-a-warehouse-PYKPMM2.jpg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1.jpeg"/><Relationship Id="rId3" Type="http://schemas.openxmlformats.org/officeDocument/2006/relationships/image" Target="../media/image9.jpeg"/><Relationship Id="rId21" Type="http://schemas.openxmlformats.org/officeDocument/2006/relationships/image" Target="../media/image27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5" Type="http://schemas.openxmlformats.org/officeDocument/2006/relationships/image" Target="../media/image30.jpe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24" Type="http://schemas.openxmlformats.org/officeDocument/2006/relationships/image" Target="../media/image31.sv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hyperlink" Target="http://rimanetwork.eu/" TargetMode="Externa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svg"/><Relationship Id="rId5" Type="http://schemas.openxmlformats.org/officeDocument/2006/relationships/image" Target="../media/image34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3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../RIMA/UUsia%20kuvia/small_MV_man-with-drone-in-a-warehouse-PYKPMM2.jpg" TargetMode="External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png"/><Relationship Id="rId4" Type="http://schemas.openxmlformats.org/officeDocument/2006/relationships/image" Target="../media/image3.e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8.svg"/><Relationship Id="rId5" Type="http://schemas.openxmlformats.org/officeDocument/2006/relationships/image" Target="../media/image44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png"/><Relationship Id="rId4" Type="http://schemas.openxmlformats.org/officeDocument/2006/relationships/image" Target="../media/image5.emf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70.jpg"/><Relationship Id="rId3" Type="http://schemas.openxmlformats.org/officeDocument/2006/relationships/image" Target="../media/image50.JPG"/><Relationship Id="rId21" Type="http://schemas.openxmlformats.org/officeDocument/2006/relationships/image" Target="../media/image27.png"/><Relationship Id="rId7" Type="http://schemas.openxmlformats.org/officeDocument/2006/relationships/image" Target="../media/image54.jpeg"/><Relationship Id="rId12" Type="http://schemas.openxmlformats.org/officeDocument/2006/relationships/image" Target="../media/image58.png"/><Relationship Id="rId17" Type="http://schemas.openxmlformats.org/officeDocument/2006/relationships/image" Target="../media/image63.jpeg"/><Relationship Id="rId25" Type="http://schemas.openxmlformats.org/officeDocument/2006/relationships/image" Target="../media/image69.jpg"/><Relationship Id="rId2" Type="http://schemas.openxmlformats.org/officeDocument/2006/relationships/image" Target="../media/image49.png"/><Relationship Id="rId16" Type="http://schemas.openxmlformats.org/officeDocument/2006/relationships/image" Target="../media/image62.png"/><Relationship Id="rId20" Type="http://schemas.openxmlformats.org/officeDocument/2006/relationships/image" Target="../media/image6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jpeg"/><Relationship Id="rId11" Type="http://schemas.openxmlformats.org/officeDocument/2006/relationships/image" Target="../media/image57.jpeg"/><Relationship Id="rId24" Type="http://schemas.openxmlformats.org/officeDocument/2006/relationships/image" Target="../media/image31.svg"/><Relationship Id="rId5" Type="http://schemas.openxmlformats.org/officeDocument/2006/relationships/image" Target="../media/image52.JPG"/><Relationship Id="rId15" Type="http://schemas.openxmlformats.org/officeDocument/2006/relationships/image" Target="../media/image61.jpeg"/><Relationship Id="rId23" Type="http://schemas.openxmlformats.org/officeDocument/2006/relationships/image" Target="../media/image68.png"/><Relationship Id="rId10" Type="http://schemas.openxmlformats.org/officeDocument/2006/relationships/image" Target="../media/image56.png"/><Relationship Id="rId19" Type="http://schemas.openxmlformats.org/officeDocument/2006/relationships/image" Target="../media/image65.jpeg"/><Relationship Id="rId4" Type="http://schemas.openxmlformats.org/officeDocument/2006/relationships/image" Target="../media/image51.jpeg"/><Relationship Id="rId9" Type="http://schemas.openxmlformats.org/officeDocument/2006/relationships/image" Target="../media/image15.png"/><Relationship Id="rId14" Type="http://schemas.openxmlformats.org/officeDocument/2006/relationships/image" Target="../media/image60.png"/><Relationship Id="rId22" Type="http://schemas.openxmlformats.org/officeDocument/2006/relationships/image" Target="../media/image67.png"/><Relationship Id="rId27" Type="http://schemas.openxmlformats.org/officeDocument/2006/relationships/hyperlink" Target="http://rimanetwork.eu/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uva 15" descr="Kuva, joka sisältää kohteen rakennus, sisä, objekti&#10;&#10;Kuvaus luotu automaattisesti">
            <a:hlinkClick r:id="rId2"/>
            <a:extLst>
              <a:ext uri="{FF2B5EF4-FFF2-40B4-BE49-F238E27FC236}">
                <a16:creationId xmlns:a16="http://schemas.microsoft.com/office/drawing/2014/main" id="{AD5A77B2-D6FD-DC40-A5FC-B7BA618B3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57"/>
          <a:stretch/>
        </p:blipFill>
        <p:spPr>
          <a:xfrm>
            <a:off x="-326485" y="-142763"/>
            <a:ext cx="12869013" cy="7091363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087089A-2676-554A-9D86-E96FB58C14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118" y="487056"/>
            <a:ext cx="5952705" cy="588388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6589BCE-CEDE-E24D-9F27-513A096AF4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153" y="5995108"/>
            <a:ext cx="1796012" cy="718648"/>
          </a:xfrm>
          <a:prstGeom prst="rect">
            <a:avLst/>
          </a:prstGeom>
        </p:spPr>
      </p:pic>
      <p:sp>
        <p:nvSpPr>
          <p:cNvPr id="17" name="Tekstin paikkamerkki 11">
            <a:extLst>
              <a:ext uri="{FF2B5EF4-FFF2-40B4-BE49-F238E27FC236}">
                <a16:creationId xmlns:a16="http://schemas.microsoft.com/office/drawing/2014/main" id="{3EB8A7DF-271D-0046-8D8F-DAEDB34C80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5415" y="6104918"/>
            <a:ext cx="4063066" cy="484019"/>
          </a:xfrm>
          <a:noFill/>
        </p:spPr>
        <p:txBody>
          <a:bodyPr lIns="0" rIns="396000" anchor="ctr" anchorCtr="1">
            <a:normAutofit/>
          </a:bodyPr>
          <a:lstStyle>
            <a:lvl1pPr marL="0" indent="0" algn="ctr">
              <a:lnSpc>
                <a:spcPct val="150000"/>
              </a:lnSpc>
              <a:buFontTx/>
              <a:buNone/>
              <a:defRPr sz="900" b="0" i="0" kern="900" baseline="0">
                <a:latin typeface="Azo Sans Light" panose="020B0403030303020204" pitchFamily="34" charset="77"/>
              </a:defRPr>
            </a:lvl1pPr>
          </a:lstStyle>
          <a:p>
            <a:pPr algn="ctr"/>
            <a:r>
              <a:rPr lang="en-US" sz="900">
                <a:latin typeface="Arial" panose="020B0604020202020204" pitchFamily="34" charset="0"/>
                <a:ea typeface="Calibri" panose="020F0502020204030204" pitchFamily="34" charset="0"/>
              </a:rPr>
              <a:t>Lorem </a:t>
            </a:r>
            <a:r>
              <a:rPr lang="en-US" sz="90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endParaRPr lang="fi-FI" sz="900"/>
          </a:p>
        </p:txBody>
      </p:sp>
    </p:spTree>
    <p:extLst>
      <p:ext uri="{BB962C8B-B14F-4D97-AF65-F5344CB8AC3E}">
        <p14:creationId xmlns:p14="http://schemas.microsoft.com/office/powerpoint/2010/main" val="59654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C3EFA-0CDB-BE4E-9C68-EC19CA2B7062}" type="datetimeFigureOut">
              <a:rPr lang="fi-FI" smtClean="0"/>
              <a:t>23.2.2021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9622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161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uorakulmio 40">
            <a:extLst>
              <a:ext uri="{FF2B5EF4-FFF2-40B4-BE49-F238E27FC236}">
                <a16:creationId xmlns:a16="http://schemas.microsoft.com/office/drawing/2014/main" id="{F8DAA95F-7F7A-6B42-A829-D1FF012CC465}"/>
              </a:ext>
            </a:extLst>
          </p:cNvPr>
          <p:cNvSpPr/>
          <p:nvPr userDrawn="1"/>
        </p:nvSpPr>
        <p:spPr>
          <a:xfrm>
            <a:off x="0" y="1"/>
            <a:ext cx="12192000" cy="2437907"/>
          </a:xfrm>
          <a:prstGeom prst="rect">
            <a:avLst/>
          </a:prstGeom>
          <a:solidFill>
            <a:srgbClr val="F38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3" name="Groupe 2"/>
          <p:cNvGrpSpPr>
            <a:grpSpLocks noChangeAspect="1"/>
          </p:cNvGrpSpPr>
          <p:nvPr userDrawn="1"/>
        </p:nvGrpSpPr>
        <p:grpSpPr>
          <a:xfrm>
            <a:off x="110002" y="4034984"/>
            <a:ext cx="11971996" cy="648444"/>
            <a:chOff x="-3367731" y="4327808"/>
            <a:chExt cx="20446949" cy="1107476"/>
          </a:xfrm>
        </p:grpSpPr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FBE58A50-31D7-B446-BE1A-3DDC348560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0942" y="4638398"/>
              <a:ext cx="872451" cy="183712"/>
            </a:xfrm>
            <a:prstGeom prst="rect">
              <a:avLst/>
            </a:prstGeom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850A06D4-2F99-FC4C-9FDE-15CEA28811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40013" y="4395735"/>
              <a:ext cx="1440576" cy="766264"/>
            </a:xfrm>
            <a:prstGeom prst="rect">
              <a:avLst/>
            </a:prstGeom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BEDC338-1B2E-3044-AD67-C477CFE0C1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06362" y="4838308"/>
              <a:ext cx="912659" cy="188237"/>
            </a:xfrm>
            <a:prstGeom prst="rect">
              <a:avLst/>
            </a:prstGeom>
          </p:spPr>
        </p:pic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1B0E5D12-F428-554A-9EA6-CFB5181D0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3084" y="4434069"/>
              <a:ext cx="595898" cy="594224"/>
            </a:xfrm>
            <a:prstGeom prst="rect">
              <a:avLst/>
            </a:prstGeom>
          </p:spPr>
        </p:pic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DD22DC77-E752-F942-B724-12E47EECEB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89668" y="4788870"/>
              <a:ext cx="728351" cy="421771"/>
            </a:xfrm>
            <a:prstGeom prst="rect">
              <a:avLst/>
            </a:prstGeom>
          </p:spPr>
        </p:pic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9623009F-D524-CC4A-91A8-62C381D053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241758" y="4652913"/>
              <a:ext cx="1023805" cy="233558"/>
            </a:xfrm>
            <a:prstGeom prst="rect">
              <a:avLst/>
            </a:prstGeom>
          </p:spPr>
        </p:pic>
        <p:pic>
          <p:nvPicPr>
            <p:cNvPr id="15" name="Picture 11">
              <a:extLst>
                <a:ext uri="{FF2B5EF4-FFF2-40B4-BE49-F238E27FC236}">
                  <a16:creationId xmlns:a16="http://schemas.microsoft.com/office/drawing/2014/main" id="{85D611B6-E9B5-5F4C-8C94-C6A7C30DAD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2164" y="4577066"/>
              <a:ext cx="424247" cy="424247"/>
            </a:xfrm>
            <a:prstGeom prst="rect">
              <a:avLst/>
            </a:prstGeom>
          </p:spPr>
        </p:pic>
        <p:pic>
          <p:nvPicPr>
            <p:cNvPr id="16" name="Picture 12">
              <a:extLst>
                <a:ext uri="{FF2B5EF4-FFF2-40B4-BE49-F238E27FC236}">
                  <a16:creationId xmlns:a16="http://schemas.microsoft.com/office/drawing/2014/main" id="{BC6076CD-E115-0545-958F-50E0714E84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58380" y="4697085"/>
              <a:ext cx="1120838" cy="326828"/>
            </a:xfrm>
            <a:prstGeom prst="rect">
              <a:avLst/>
            </a:prstGeom>
          </p:spPr>
        </p:pic>
        <p:pic>
          <p:nvPicPr>
            <p:cNvPr id="17" name="Picture 14">
              <a:extLst>
                <a:ext uri="{FF2B5EF4-FFF2-40B4-BE49-F238E27FC236}">
                  <a16:creationId xmlns:a16="http://schemas.microsoft.com/office/drawing/2014/main" id="{E8483A4B-491E-FF43-BD5B-F42D730EDB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5311" y="4574962"/>
              <a:ext cx="861003" cy="441965"/>
            </a:xfrm>
            <a:prstGeom prst="rect">
              <a:avLst/>
            </a:prstGeom>
          </p:spPr>
        </p:pic>
        <p:pic>
          <p:nvPicPr>
            <p:cNvPr id="18" name="Picture 15">
              <a:extLst>
                <a:ext uri="{FF2B5EF4-FFF2-40B4-BE49-F238E27FC236}">
                  <a16:creationId xmlns:a16="http://schemas.microsoft.com/office/drawing/2014/main" id="{57F8433B-6D04-F64E-B64C-55D80A1853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7883" y="4778867"/>
              <a:ext cx="886073" cy="280000"/>
            </a:xfrm>
            <a:prstGeom prst="rect">
              <a:avLst/>
            </a:prstGeom>
          </p:spPr>
        </p:pic>
        <p:pic>
          <p:nvPicPr>
            <p:cNvPr id="19" name="Picture 16">
              <a:extLst>
                <a:ext uri="{FF2B5EF4-FFF2-40B4-BE49-F238E27FC236}">
                  <a16:creationId xmlns:a16="http://schemas.microsoft.com/office/drawing/2014/main" id="{1320CBE9-A241-DB49-965A-87AA1C3D7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72559" y="4748555"/>
              <a:ext cx="797523" cy="367858"/>
            </a:xfrm>
            <a:prstGeom prst="rect">
              <a:avLst/>
            </a:prstGeom>
          </p:spPr>
        </p:pic>
        <p:pic>
          <p:nvPicPr>
            <p:cNvPr id="20" name="Picture 17">
              <a:extLst>
                <a:ext uri="{FF2B5EF4-FFF2-40B4-BE49-F238E27FC236}">
                  <a16:creationId xmlns:a16="http://schemas.microsoft.com/office/drawing/2014/main" id="{C7A14CE1-061C-FF40-ACF7-70BBF2088E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68659" y="4530999"/>
              <a:ext cx="497294" cy="497294"/>
            </a:xfrm>
            <a:prstGeom prst="rect">
              <a:avLst/>
            </a:prstGeom>
          </p:spPr>
        </p:pic>
        <p:pic>
          <p:nvPicPr>
            <p:cNvPr id="21" name="Picture 18">
              <a:extLst>
                <a:ext uri="{FF2B5EF4-FFF2-40B4-BE49-F238E27FC236}">
                  <a16:creationId xmlns:a16="http://schemas.microsoft.com/office/drawing/2014/main" id="{10423FA5-9C67-4A43-BA66-A0AE354CDC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07362" y="4655147"/>
              <a:ext cx="987546" cy="555495"/>
            </a:xfrm>
            <a:prstGeom prst="rect">
              <a:avLst/>
            </a:prstGeom>
          </p:spPr>
        </p:pic>
        <p:pic>
          <p:nvPicPr>
            <p:cNvPr id="22" name="Picture 19">
              <a:extLst>
                <a:ext uri="{FF2B5EF4-FFF2-40B4-BE49-F238E27FC236}">
                  <a16:creationId xmlns:a16="http://schemas.microsoft.com/office/drawing/2014/main" id="{BD9FA4C6-1183-D446-9D55-D36250B524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14070" y="4745115"/>
              <a:ext cx="472530" cy="385707"/>
            </a:xfrm>
            <a:prstGeom prst="rect">
              <a:avLst/>
            </a:prstGeom>
          </p:spPr>
        </p:pic>
        <p:pic>
          <p:nvPicPr>
            <p:cNvPr id="23" name="Picture 20">
              <a:extLst>
                <a:ext uri="{FF2B5EF4-FFF2-40B4-BE49-F238E27FC236}">
                  <a16:creationId xmlns:a16="http://schemas.microsoft.com/office/drawing/2014/main" id="{260197B1-1CEE-0A47-84C0-BBCDAA7617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7387" y="4625483"/>
              <a:ext cx="912658" cy="340922"/>
            </a:xfrm>
            <a:prstGeom prst="rect">
              <a:avLst/>
            </a:prstGeom>
          </p:spPr>
        </p:pic>
        <p:pic>
          <p:nvPicPr>
            <p:cNvPr id="25" name="Picture 21">
              <a:extLst>
                <a:ext uri="{FF2B5EF4-FFF2-40B4-BE49-F238E27FC236}">
                  <a16:creationId xmlns:a16="http://schemas.microsoft.com/office/drawing/2014/main" id="{2EAD8109-7202-CB4B-A201-71B1D936F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6314" y="4574962"/>
              <a:ext cx="824076" cy="352886"/>
            </a:xfrm>
            <a:prstGeom prst="rect">
              <a:avLst/>
            </a:prstGeom>
          </p:spPr>
        </p:pic>
        <p:pic>
          <p:nvPicPr>
            <p:cNvPr id="26" name="Picture 23">
              <a:extLst>
                <a:ext uri="{FF2B5EF4-FFF2-40B4-BE49-F238E27FC236}">
                  <a16:creationId xmlns:a16="http://schemas.microsoft.com/office/drawing/2014/main" id="{561FDA0E-39B1-7C49-8596-0A208E9BF3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85746" y="4808683"/>
              <a:ext cx="912659" cy="451899"/>
            </a:xfrm>
            <a:prstGeom prst="rect">
              <a:avLst/>
            </a:prstGeom>
          </p:spPr>
        </p:pic>
        <p:pic>
          <p:nvPicPr>
            <p:cNvPr id="27" name="Picture 24">
              <a:extLst>
                <a:ext uri="{FF2B5EF4-FFF2-40B4-BE49-F238E27FC236}">
                  <a16:creationId xmlns:a16="http://schemas.microsoft.com/office/drawing/2014/main" id="{DB6FA04E-07B8-A34B-BF05-4AF9397C1B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1933" y="4697086"/>
              <a:ext cx="807849" cy="403925"/>
            </a:xfrm>
            <a:prstGeom prst="rect">
              <a:avLst/>
            </a:prstGeom>
          </p:spPr>
        </p:pic>
        <p:pic>
          <p:nvPicPr>
            <p:cNvPr id="28" name="Picture 25">
              <a:extLst>
                <a:ext uri="{FF2B5EF4-FFF2-40B4-BE49-F238E27FC236}">
                  <a16:creationId xmlns:a16="http://schemas.microsoft.com/office/drawing/2014/main" id="{BE703E2D-8F18-A044-AE69-1E7EF358FA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3734" y="4638398"/>
              <a:ext cx="1041890" cy="245589"/>
            </a:xfrm>
            <a:prstGeom prst="rect">
              <a:avLst/>
            </a:prstGeom>
          </p:spPr>
        </p:pic>
        <p:pic>
          <p:nvPicPr>
            <p:cNvPr id="29" name="Picture 26">
              <a:extLst>
                <a:ext uri="{FF2B5EF4-FFF2-40B4-BE49-F238E27FC236}">
                  <a16:creationId xmlns:a16="http://schemas.microsoft.com/office/drawing/2014/main" id="{D597BE3E-B692-8A46-A2E0-BC70E3BFCC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367731" y="4395735"/>
              <a:ext cx="1125973" cy="760255"/>
            </a:xfrm>
            <a:prstGeom prst="rect">
              <a:avLst/>
            </a:prstGeom>
          </p:spPr>
        </p:pic>
        <p:pic>
          <p:nvPicPr>
            <p:cNvPr id="31" name="Picture 27">
              <a:extLst>
                <a:ext uri="{FF2B5EF4-FFF2-40B4-BE49-F238E27FC236}">
                  <a16:creationId xmlns:a16="http://schemas.microsoft.com/office/drawing/2014/main" id="{445B5B79-3636-E44A-8E6E-E3C377CC26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28833" y="4327808"/>
              <a:ext cx="1107476" cy="1107476"/>
            </a:xfrm>
            <a:prstGeom prst="rect">
              <a:avLst/>
            </a:prstGeom>
          </p:spPr>
        </p:pic>
      </p:grp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EDD9ED2-449D-FB48-9EAB-63BCA8CECF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" y="1411711"/>
            <a:ext cx="12191998" cy="7112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rgbClr val="31414C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/>
              <a:t>ANNA HUOVINEN  |  VTT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9B17B7B0-CB5F-204A-8CF0-FF17CF370EF0}"/>
              </a:ext>
            </a:extLst>
          </p:cNvPr>
          <p:cNvSpPr txBox="1"/>
          <p:nvPr userDrawn="1"/>
        </p:nvSpPr>
        <p:spPr>
          <a:xfrm>
            <a:off x="-1" y="75780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i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THANK YOU</a:t>
            </a:r>
          </a:p>
          <a:p>
            <a:pPr algn="ctr"/>
            <a:endParaRPr lang="fi-FI" sz="2400" b="1" i="0">
              <a:solidFill>
                <a:schemeClr val="bg1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pic>
        <p:nvPicPr>
          <p:cNvPr id="38" name="Kuva 37">
            <a:extLst>
              <a:ext uri="{FF2B5EF4-FFF2-40B4-BE49-F238E27FC236}">
                <a16:creationId xmlns:a16="http://schemas.microsoft.com/office/drawing/2014/main" id="{CB5EF54B-5C73-594B-96E6-3D3AE6FE7788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487570" y="6153443"/>
            <a:ext cx="449291" cy="433163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C4DBF1ED-49EB-434A-A518-1EFF97C8CFA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3027" y="6173030"/>
            <a:ext cx="431150" cy="433163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2810DDA9-6CB2-D34D-8839-C54C31B41C56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5964" y="6198323"/>
            <a:ext cx="431151" cy="407870"/>
          </a:xfrm>
          <a:prstGeom prst="rect">
            <a:avLst/>
          </a:prstGeom>
        </p:spPr>
      </p:pic>
      <p:sp>
        <p:nvSpPr>
          <p:cNvPr id="33" name="Tekstiruutu 32">
            <a:extLst>
              <a:ext uri="{FF2B5EF4-FFF2-40B4-BE49-F238E27FC236}">
                <a16:creationId xmlns:a16="http://schemas.microsoft.com/office/drawing/2014/main" id="{7DA31952-FE26-844F-86CA-2CAB33D6F433}"/>
              </a:ext>
            </a:extLst>
          </p:cNvPr>
          <p:cNvSpPr txBox="1"/>
          <p:nvPr userDrawn="1"/>
        </p:nvSpPr>
        <p:spPr>
          <a:xfrm>
            <a:off x="0" y="270661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i="0">
                <a:solidFill>
                  <a:srgbClr val="F38234"/>
                </a:solidFill>
                <a:latin typeface="Futura" panose="020B0602020204020303" pitchFamily="34" charset="-79"/>
                <a:cs typeface="Futura" panose="020B0602020204020303" pitchFamily="34" charset="-79"/>
                <a:hlinkClick r:id="rId2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rimanetwork.eu/</a:t>
            </a:r>
            <a:endParaRPr lang="fi-FI" sz="2400" b="1" i="0">
              <a:solidFill>
                <a:srgbClr val="F38234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14070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>
            <a:grpSpLocks noChangeAspect="1"/>
          </p:cNvGrpSpPr>
          <p:nvPr userDrawn="1"/>
        </p:nvGrpSpPr>
        <p:grpSpPr>
          <a:xfrm>
            <a:off x="3772029" y="2250481"/>
            <a:ext cx="4216078" cy="2991307"/>
            <a:chOff x="4530358" y="838993"/>
            <a:chExt cx="7300935" cy="5180013"/>
          </a:xfrm>
        </p:grpSpPr>
        <p:pic>
          <p:nvPicPr>
            <p:cNvPr id="42" name="Kuva 41" descr="Kuva, joka sisältää kohteen teksti&#10;&#10;Kuvaus luotu automaattisesti">
              <a:extLst>
                <a:ext uri="{FF2B5EF4-FFF2-40B4-BE49-F238E27FC236}">
                  <a16:creationId xmlns:a16="http://schemas.microsoft.com/office/drawing/2014/main" id="{6A522C43-34C3-2C4D-B0EE-027BAE46E8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0358" y="838993"/>
              <a:ext cx="7300935" cy="5180013"/>
            </a:xfrm>
            <a:prstGeom prst="rect">
              <a:avLst/>
            </a:prstGeom>
          </p:spPr>
        </p:pic>
        <p:pic>
          <p:nvPicPr>
            <p:cNvPr id="17" name="Kuva 16">
              <a:extLst>
                <a:ext uri="{FF2B5EF4-FFF2-40B4-BE49-F238E27FC236}">
                  <a16:creationId xmlns:a16="http://schemas.microsoft.com/office/drawing/2014/main" id="{F0983CBE-18B1-944B-A84B-1DCDBED13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64632" y="1027801"/>
              <a:ext cx="398257" cy="383961"/>
            </a:xfrm>
            <a:prstGeom prst="rect">
              <a:avLst/>
            </a:prstGeom>
          </p:spPr>
        </p:pic>
        <p:pic>
          <p:nvPicPr>
            <p:cNvPr id="19" name="Kuva 18">
              <a:extLst>
                <a:ext uri="{FF2B5EF4-FFF2-40B4-BE49-F238E27FC236}">
                  <a16:creationId xmlns:a16="http://schemas.microsoft.com/office/drawing/2014/main" id="{ABCF8F31-74D4-C04A-8A4B-7ED86784B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098219" y="1219781"/>
              <a:ext cx="398257" cy="383961"/>
            </a:xfrm>
            <a:prstGeom prst="rect">
              <a:avLst/>
            </a:prstGeom>
          </p:spPr>
        </p:pic>
        <p:pic>
          <p:nvPicPr>
            <p:cNvPr id="20" name="Kuva 19">
              <a:extLst>
                <a:ext uri="{FF2B5EF4-FFF2-40B4-BE49-F238E27FC236}">
                  <a16:creationId xmlns:a16="http://schemas.microsoft.com/office/drawing/2014/main" id="{CC8FE79B-6DB0-F443-908C-EC787856A0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39417" y="2239528"/>
              <a:ext cx="398257" cy="383961"/>
            </a:xfrm>
            <a:prstGeom prst="rect">
              <a:avLst/>
            </a:prstGeom>
          </p:spPr>
        </p:pic>
        <p:pic>
          <p:nvPicPr>
            <p:cNvPr id="21" name="Kuva 20">
              <a:extLst>
                <a:ext uri="{FF2B5EF4-FFF2-40B4-BE49-F238E27FC236}">
                  <a16:creationId xmlns:a16="http://schemas.microsoft.com/office/drawing/2014/main" id="{77D3180B-A820-5147-8714-A202F068E2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18717" y="2807320"/>
              <a:ext cx="398257" cy="383961"/>
            </a:xfrm>
            <a:prstGeom prst="rect">
              <a:avLst/>
            </a:prstGeom>
          </p:spPr>
        </p:pic>
        <p:pic>
          <p:nvPicPr>
            <p:cNvPr id="22" name="Kuva 21">
              <a:extLst>
                <a:ext uri="{FF2B5EF4-FFF2-40B4-BE49-F238E27FC236}">
                  <a16:creationId xmlns:a16="http://schemas.microsoft.com/office/drawing/2014/main" id="{4F955494-A84B-4E4D-BDFD-A659B5BB63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40289" y="3162282"/>
              <a:ext cx="398257" cy="383961"/>
            </a:xfrm>
            <a:prstGeom prst="rect">
              <a:avLst/>
            </a:prstGeom>
          </p:spPr>
        </p:pic>
        <p:pic>
          <p:nvPicPr>
            <p:cNvPr id="23" name="Kuva 22">
              <a:extLst>
                <a:ext uri="{FF2B5EF4-FFF2-40B4-BE49-F238E27FC236}">
                  <a16:creationId xmlns:a16="http://schemas.microsoft.com/office/drawing/2014/main" id="{D8DD59FC-9B52-AE42-AEFA-2E9AC1366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73228" y="3475082"/>
              <a:ext cx="398257" cy="383961"/>
            </a:xfrm>
            <a:prstGeom prst="rect">
              <a:avLst/>
            </a:prstGeom>
          </p:spPr>
        </p:pic>
        <p:pic>
          <p:nvPicPr>
            <p:cNvPr id="24" name="Kuva 23">
              <a:extLst>
                <a:ext uri="{FF2B5EF4-FFF2-40B4-BE49-F238E27FC236}">
                  <a16:creationId xmlns:a16="http://schemas.microsoft.com/office/drawing/2014/main" id="{139CD6B7-8871-6248-A49F-6D68B698C0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173866" y="2810295"/>
              <a:ext cx="398257" cy="383961"/>
            </a:xfrm>
            <a:prstGeom prst="rect">
              <a:avLst/>
            </a:prstGeom>
          </p:spPr>
        </p:pic>
        <p:pic>
          <p:nvPicPr>
            <p:cNvPr id="26" name="Kuva 25">
              <a:extLst>
                <a:ext uri="{FF2B5EF4-FFF2-40B4-BE49-F238E27FC236}">
                  <a16:creationId xmlns:a16="http://schemas.microsoft.com/office/drawing/2014/main" id="{BA5A22AB-BC3E-4642-AFB5-CEF9AEC2D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166541" y="3352331"/>
              <a:ext cx="398257" cy="383961"/>
            </a:xfrm>
            <a:prstGeom prst="rect">
              <a:avLst/>
            </a:prstGeom>
          </p:spPr>
        </p:pic>
        <p:pic>
          <p:nvPicPr>
            <p:cNvPr id="27" name="Kuva 26">
              <a:extLst>
                <a:ext uri="{FF2B5EF4-FFF2-40B4-BE49-F238E27FC236}">
                  <a16:creationId xmlns:a16="http://schemas.microsoft.com/office/drawing/2014/main" id="{72BB03EE-6736-7A4A-89AC-B8225B60E0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64798" y="5225493"/>
              <a:ext cx="398257" cy="383961"/>
            </a:xfrm>
            <a:prstGeom prst="rect">
              <a:avLst/>
            </a:prstGeom>
          </p:spPr>
        </p:pic>
        <p:pic>
          <p:nvPicPr>
            <p:cNvPr id="28" name="Kuva 27">
              <a:extLst>
                <a:ext uri="{FF2B5EF4-FFF2-40B4-BE49-F238E27FC236}">
                  <a16:creationId xmlns:a16="http://schemas.microsoft.com/office/drawing/2014/main" id="{AFB7769A-92DE-1A4E-912E-39C08E7B69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60109" y="4876138"/>
              <a:ext cx="398257" cy="383961"/>
            </a:xfrm>
            <a:prstGeom prst="rect">
              <a:avLst/>
            </a:prstGeom>
          </p:spPr>
        </p:pic>
        <p:pic>
          <p:nvPicPr>
            <p:cNvPr id="31" name="Kuva 30">
              <a:extLst>
                <a:ext uri="{FF2B5EF4-FFF2-40B4-BE49-F238E27FC236}">
                  <a16:creationId xmlns:a16="http://schemas.microsoft.com/office/drawing/2014/main" id="{B1F77950-CEF0-6A42-AF36-05EB99D4D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06587" y="5502102"/>
              <a:ext cx="398257" cy="383961"/>
            </a:xfrm>
            <a:prstGeom prst="rect">
              <a:avLst/>
            </a:prstGeom>
          </p:spPr>
        </p:pic>
        <p:pic>
          <p:nvPicPr>
            <p:cNvPr id="8" name="Kuva 7">
              <a:extLst>
                <a:ext uri="{FF2B5EF4-FFF2-40B4-BE49-F238E27FC236}">
                  <a16:creationId xmlns:a16="http://schemas.microsoft.com/office/drawing/2014/main" id="{88E9B0A6-FEF5-BD44-99DF-C6C657FD51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465503" y="2748734"/>
              <a:ext cx="398257" cy="383961"/>
            </a:xfrm>
            <a:prstGeom prst="rect">
              <a:avLst/>
            </a:prstGeom>
          </p:spPr>
        </p:pic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BD5CE7A5-6BC2-C944-A844-F9FF624053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05909" y="3143969"/>
              <a:ext cx="398258" cy="383962"/>
            </a:xfrm>
            <a:prstGeom prst="rect">
              <a:avLst/>
            </a:prstGeom>
          </p:spPr>
        </p:pic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176CAE2F-9E38-ED42-B284-3CB9B384B9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16099" y="3482726"/>
              <a:ext cx="398258" cy="383962"/>
            </a:xfrm>
            <a:prstGeom prst="rect">
              <a:avLst/>
            </a:prstGeom>
          </p:spPr>
        </p:pic>
        <p:pic>
          <p:nvPicPr>
            <p:cNvPr id="35" name="Kuva 34">
              <a:extLst>
                <a:ext uri="{FF2B5EF4-FFF2-40B4-BE49-F238E27FC236}">
                  <a16:creationId xmlns:a16="http://schemas.microsoft.com/office/drawing/2014/main" id="{D29EA1B3-895B-8347-8524-38DFA7B87E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206303" y="2752981"/>
              <a:ext cx="398258" cy="383962"/>
            </a:xfrm>
            <a:prstGeom prst="rect">
              <a:avLst/>
            </a:prstGeom>
          </p:spPr>
        </p:pic>
        <p:pic>
          <p:nvPicPr>
            <p:cNvPr id="36" name="Kuva 35">
              <a:extLst>
                <a:ext uri="{FF2B5EF4-FFF2-40B4-BE49-F238E27FC236}">
                  <a16:creationId xmlns:a16="http://schemas.microsoft.com/office/drawing/2014/main" id="{E37E1C06-EF52-7244-BBA6-E5DC7DC8C3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543927" y="2442627"/>
              <a:ext cx="398258" cy="383962"/>
            </a:xfrm>
            <a:prstGeom prst="rect">
              <a:avLst/>
            </a:prstGeom>
          </p:spPr>
        </p:pic>
        <p:pic>
          <p:nvPicPr>
            <p:cNvPr id="37" name="Kuva 36">
              <a:extLst>
                <a:ext uri="{FF2B5EF4-FFF2-40B4-BE49-F238E27FC236}">
                  <a16:creationId xmlns:a16="http://schemas.microsoft.com/office/drawing/2014/main" id="{C85CA2FD-13D0-FC4E-A9F5-30389668B7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92980" y="5173944"/>
              <a:ext cx="398257" cy="383961"/>
            </a:xfrm>
            <a:prstGeom prst="rect">
              <a:avLst/>
            </a:prstGeom>
          </p:spPr>
        </p:pic>
        <p:pic>
          <p:nvPicPr>
            <p:cNvPr id="38" name="Kuva 37">
              <a:extLst>
                <a:ext uri="{FF2B5EF4-FFF2-40B4-BE49-F238E27FC236}">
                  <a16:creationId xmlns:a16="http://schemas.microsoft.com/office/drawing/2014/main" id="{596E634D-A49E-344A-B2DA-BE8D667685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14667" y="2807319"/>
              <a:ext cx="398258" cy="383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6653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8_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4400"/>
              <a:buFont typeface="Poppins"/>
              <a:buNone/>
              <a:defRPr>
                <a:solidFill>
                  <a:srgbClr val="FF99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8350624" y="634775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838200" y="1806575"/>
            <a:ext cx="10637838" cy="4094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1871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88784-BB7A-4243-99BA-7B4501E03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7824A-5079-4372-9614-1009A2061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8D159-529C-4AE3-BD57-68777445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4B624-EC57-4B17-8161-130962F4F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7019D-599C-4C05-A980-DFB313E00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C7AA1-B24C-4233-B8C1-0CD077E0BF69}" type="slidenum">
              <a:rPr lang="en-NL" smtClean="0"/>
              <a:t>‹N°›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52870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7CC5-7E51-48B7-87CB-0F5FA3039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A6D4E-190C-449D-8C57-19BC7FB67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EBDA7-6B58-4708-9070-DCC1AA01F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78689-C16D-44F8-8CC9-C99655AFF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4523D-A36E-433A-883C-FDF245442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C7AA1-B24C-4233-B8C1-0CD077E0BF69}" type="slidenum">
              <a:rPr lang="en-NL" smtClean="0"/>
              <a:t>‹N°›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19070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CC64F-62EB-42BA-90CB-17415B0A4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378B-0979-4F1C-8A36-0E45B8163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9EFFB-0FCB-41F4-811D-D69C6C1B3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DD8DF-0275-4D57-94BA-ED757078E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8C0CF-00E4-4397-8A4B-2AC639257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C7AA1-B24C-4233-B8C1-0CD077E0BF69}" type="slidenum">
              <a:rPr lang="en-NL" smtClean="0"/>
              <a:t>‹N°›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2205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9478F-4B71-4A96-8D14-59FF1DBC6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B6C93-51B0-4A48-94A8-983171249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01B30B-50B6-4244-96E2-D9B827DC6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E5AA8-D493-4495-A7F0-D9301A086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8D1C3-C31C-400F-A5F5-C8C06DEBA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B8F70-B37F-44E5-9FDE-3DE5BC35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C7AA1-B24C-4233-B8C1-0CD077E0BF69}" type="slidenum">
              <a:rPr lang="en-NL" smtClean="0"/>
              <a:t>‹N°›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14416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3C629-1534-49B0-82AA-291B5D2CD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CE5EF-021E-4F2B-9337-BC360DC9B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3FBB0A-A6AE-46CC-97E9-E73E5270A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E7AE4E-304F-475A-BCAF-D637B8A006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6853A0-25F5-4A4F-9E55-1FBE5AC3E7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D6DDD7-1AEA-473A-97E5-8A780BA80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12E7F3-2961-48E8-B597-82C80B07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1E2B4-604C-4A22-AC34-3366191C2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C7AA1-B24C-4233-B8C1-0CD077E0BF69}" type="slidenum">
              <a:rPr lang="en-NL" smtClean="0"/>
              <a:t>‹N°›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6034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50624" y="6347759"/>
            <a:ext cx="2743200" cy="365125"/>
          </a:xfrm>
          <a:prstGeom prst="rect">
            <a:avLst/>
          </a:prstGeom>
        </p:spPr>
        <p:txBody>
          <a:bodyPr/>
          <a:lstStyle/>
          <a:p>
            <a:fld id="{516C3EFA-0CDB-BE4E-9C68-EC19CA2B7062}" type="datetimeFigureOut">
              <a:rPr lang="fi-FI" smtClean="0"/>
              <a:t>23.2.2021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838200" y="1806575"/>
            <a:ext cx="10637838" cy="4094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2924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3E3F-B9A7-49A9-88CD-8810D4F0D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05BCA-D325-40C4-B4A1-364DEF7E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5AAAC1-26E7-48A5-B858-CCD3747D3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F8856F-A928-4B4C-903A-937CD1E20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C7AA1-B24C-4233-B8C1-0CD077E0BF69}" type="slidenum">
              <a:rPr lang="en-NL" smtClean="0"/>
              <a:t>‹N°›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46249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45BA6A-FD2A-4D83-AB30-188167501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AD5A3D-A33E-4D8C-A200-B84EBEF1E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EF284-867A-4E4A-B6E4-2D9726C3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C7AA1-B24C-4233-B8C1-0CD077E0BF69}" type="slidenum">
              <a:rPr lang="en-NL" smtClean="0"/>
              <a:t>‹N°›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769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D6EF8-18A6-4772-A11A-10BDC0C1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9304A-D4D4-4F53-BB05-0662876DD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03FF9A-C4E9-4588-AAB1-C2C2740FB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0D1978-5F64-4BEF-AC1B-7B449D21E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6AC967-70ED-4581-AA7F-15F9F4835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5DB6F-D337-4EF9-9E62-4DCC06500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C7AA1-B24C-4233-B8C1-0CD077E0BF69}" type="slidenum">
              <a:rPr lang="en-NL" smtClean="0"/>
              <a:t>‹N°›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59724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9AC35-839D-4E56-B9AF-55E144242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052CF9-E103-4915-AA4B-389C0515E7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04E02B-A439-4D5A-A417-4DE00AC085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CE536-97D8-494E-8E8B-A1CE363A3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BE220-9648-486A-A9A1-F64C0245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4467A-6DF3-451D-A454-E73978D2D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C7AA1-B24C-4233-B8C1-0CD077E0BF69}" type="slidenum">
              <a:rPr lang="en-NL" smtClean="0"/>
              <a:t>‹N°›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22423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3F896-EC84-4C63-9779-E2DFF8505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EA8E70-B135-4780-B63A-6585A7585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25B15-4ECA-437F-A75B-E890D0F64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887EB-CACE-45D8-A2A3-661BCCA55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C3068-5E43-472B-922A-2A000D840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C7AA1-B24C-4233-B8C1-0CD077E0BF69}" type="slidenum">
              <a:rPr lang="en-NL" smtClean="0"/>
              <a:t>‹N°›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61031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81DD24-9C80-47B4-8482-DC9A3AA159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758966-2495-48A8-99DE-1BDE82D10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ED88E-7147-441D-97FC-19A7E5FB4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5DDCC-AF20-4885-8995-5E5E92C7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9CC16-109D-4F8C-9364-384D8E9AA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C7AA1-B24C-4233-B8C1-0CD077E0BF69}" type="slidenum">
              <a:rPr lang="en-NL" smtClean="0"/>
              <a:t>‹N°›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39566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4400"/>
              <a:buFont typeface="Poppins"/>
              <a:buNone/>
              <a:defRPr>
                <a:solidFill>
                  <a:srgbClr val="FF99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8350624" y="634775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838200" y="1806575"/>
            <a:ext cx="10637838" cy="4094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670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uva 15" descr="Kuva, joka sisältää kohteen rakennus, sisä, objekti&#10;&#10;Kuvaus luotu automaattisesti">
            <a:hlinkClick r:id="rId2"/>
            <a:extLst>
              <a:ext uri="{FF2B5EF4-FFF2-40B4-BE49-F238E27FC236}">
                <a16:creationId xmlns:a16="http://schemas.microsoft.com/office/drawing/2014/main" id="{AD5A77B2-D6FD-DC40-A5FC-B7BA618B3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15" t="3734" r="-2732" b="12048"/>
          <a:stretch/>
        </p:blipFill>
        <p:spPr>
          <a:xfrm>
            <a:off x="-326485" y="-142763"/>
            <a:ext cx="12869013" cy="7091363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087089A-2676-554A-9D86-E96FB58C14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63118" y="487056"/>
            <a:ext cx="5952705" cy="588388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6589BCE-CEDE-E24D-9F27-513A096AF4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153" y="5995108"/>
            <a:ext cx="1796012" cy="718648"/>
          </a:xfrm>
          <a:prstGeom prst="rect">
            <a:avLst/>
          </a:prstGeom>
        </p:spPr>
      </p:pic>
      <p:sp>
        <p:nvSpPr>
          <p:cNvPr id="17" name="Tekstin paikkamerkki 11">
            <a:extLst>
              <a:ext uri="{FF2B5EF4-FFF2-40B4-BE49-F238E27FC236}">
                <a16:creationId xmlns:a16="http://schemas.microsoft.com/office/drawing/2014/main" id="{3EB8A7DF-271D-0046-8D8F-DAEDB34C80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5415" y="6104918"/>
            <a:ext cx="4063066" cy="484019"/>
          </a:xfrm>
          <a:noFill/>
        </p:spPr>
        <p:txBody>
          <a:bodyPr lIns="0" rIns="396000" anchor="ctr" anchorCtr="1">
            <a:normAutofit/>
          </a:bodyPr>
          <a:lstStyle>
            <a:lvl1pPr marL="0" indent="0" algn="ctr">
              <a:lnSpc>
                <a:spcPct val="150000"/>
              </a:lnSpc>
              <a:buFontTx/>
              <a:buNone/>
              <a:defRPr sz="900" b="0" i="0" kern="900" baseline="0">
                <a:latin typeface="Azo Sans Light" panose="020B0403030303020204" pitchFamily="34" charset="77"/>
              </a:defRPr>
            </a:lvl1pPr>
          </a:lstStyle>
          <a:p>
            <a:pPr algn="ctr"/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</a:rPr>
              <a:t>Lorem </a:t>
            </a:r>
            <a:r>
              <a:rPr lang="en-US" sz="900" dirty="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dirty="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dirty="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dirty="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dirty="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dirty="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dirty="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dirty="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dirty="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dirty="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dirty="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endParaRPr lang="fi-FI" sz="900" dirty="0"/>
          </a:p>
        </p:txBody>
      </p:sp>
    </p:spTree>
    <p:extLst>
      <p:ext uri="{BB962C8B-B14F-4D97-AF65-F5344CB8AC3E}">
        <p14:creationId xmlns:p14="http://schemas.microsoft.com/office/powerpoint/2010/main" val="307549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50624" y="6347759"/>
            <a:ext cx="2743200" cy="365125"/>
          </a:xfrm>
          <a:prstGeom prst="rect">
            <a:avLst/>
          </a:prstGeom>
        </p:spPr>
        <p:txBody>
          <a:bodyPr/>
          <a:lstStyle/>
          <a:p>
            <a:fld id="{516C3EFA-0CDB-BE4E-9C68-EC19CA2B7062}" type="datetimeFigureOut">
              <a:rPr lang="fi-FI" smtClean="0"/>
              <a:t>23.2.2021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838200" y="1806575"/>
            <a:ext cx="10637838" cy="4094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8046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C3EFA-0CDB-BE4E-9C68-EC19CA2B7062}" type="datetimeFigureOut">
              <a:rPr lang="fi-FI" smtClean="0"/>
              <a:t>23.2.2021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rimanetwork.eu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09277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C3EFA-0CDB-BE4E-9C68-EC19CA2B7062}" type="datetimeFigureOut">
              <a:rPr lang="fi-FI" smtClean="0"/>
              <a:t>23.2.2021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rimanetwork.eu</a:t>
            </a:r>
          </a:p>
        </p:txBody>
      </p:sp>
    </p:spTree>
    <p:extLst>
      <p:ext uri="{BB962C8B-B14F-4D97-AF65-F5344CB8AC3E}">
        <p14:creationId xmlns:p14="http://schemas.microsoft.com/office/powerpoint/2010/main" val="27271852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04860" y="6338794"/>
            <a:ext cx="2743200" cy="365125"/>
          </a:xfrm>
          <a:prstGeom prst="rect">
            <a:avLst/>
          </a:prstGeom>
          <a:noFill/>
        </p:spPr>
        <p:txBody>
          <a:bodyPr/>
          <a:lstStyle/>
          <a:p>
            <a:fld id="{516C3EFA-0CDB-BE4E-9C68-EC19CA2B7062}" type="datetimeFigureOut">
              <a:rPr lang="fi-FI" smtClean="0"/>
              <a:t>23.2.2021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rimanetwork.eu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38200" y="2171065"/>
            <a:ext cx="4617720" cy="37877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6096000" y="2171065"/>
            <a:ext cx="4617720" cy="37877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96427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C3EFA-0CDB-BE4E-9C68-EC19CA2B7062}" type="datetimeFigureOut">
              <a:rPr lang="fi-FI" smtClean="0"/>
              <a:t>23.2.2021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rimanetwork.eu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98525" y="2087563"/>
            <a:ext cx="3071813" cy="38401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4632325" y="2087563"/>
            <a:ext cx="3071813" cy="38401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8274685" y="2087563"/>
            <a:ext cx="3071813" cy="38401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282440" y="2087563"/>
            <a:ext cx="0" cy="3840162"/>
          </a:xfrm>
          <a:prstGeom prst="line">
            <a:avLst/>
          </a:prstGeom>
          <a:ln>
            <a:solidFill>
              <a:srgbClr val="31414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7985760" y="2095183"/>
            <a:ext cx="0" cy="3840162"/>
          </a:xfrm>
          <a:prstGeom prst="line">
            <a:avLst/>
          </a:prstGeom>
          <a:ln>
            <a:solidFill>
              <a:srgbClr val="31414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44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C10DB8B8-8F28-2846-BC44-7E8291EF4E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05000" y="-719667"/>
            <a:ext cx="14841434" cy="109815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4989" y="3170144"/>
            <a:ext cx="8797112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C3EFA-0CDB-BE4E-9C68-EC19CA2B7062}" type="datetimeFigureOut">
              <a:rPr lang="fi-FI" smtClean="0"/>
              <a:t>23.2.2021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rimanetwork.eu</a:t>
            </a:r>
            <a:endParaRPr lang="fi-FI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" y="6059826"/>
            <a:ext cx="1910679" cy="8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476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C3EFA-0CDB-BE4E-9C68-EC19CA2B7062}" type="datetimeFigureOut">
              <a:rPr lang="fi-FI" smtClean="0"/>
              <a:t>23.2.2021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rimanetwork.eu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56883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6928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C3EFA-0CDB-BE4E-9C68-EC19CA2B7062}" type="datetimeFigureOut">
              <a:rPr lang="fi-FI" smtClean="0"/>
              <a:t>23.2.2021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BD45EA-AF73-8349-AE44-53A5AEE7673E}" type="slidenum">
              <a:rPr lang="fi-FI" smtClean="0"/>
              <a:t>‹N°›</a:t>
            </a:fld>
            <a:endParaRPr lang="fi-FI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812280" y="0"/>
            <a:ext cx="5379720" cy="6195060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 err="1"/>
              <a:t>Sector</a:t>
            </a:r>
            <a:r>
              <a:rPr lang="fi-FI" dirty="0"/>
              <a:t> </a:t>
            </a:r>
            <a:r>
              <a:rPr lang="fi-FI" dirty="0" err="1"/>
              <a:t>img</a:t>
            </a:r>
            <a:endParaRPr lang="fi-FI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38200" y="1790700"/>
            <a:ext cx="5668963" cy="4403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86440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69620B07-7A15-554F-B53F-58190A1CED8D}"/>
              </a:ext>
            </a:extLst>
          </p:cNvPr>
          <p:cNvSpPr/>
          <p:nvPr userDrawn="1"/>
        </p:nvSpPr>
        <p:spPr>
          <a:xfrm>
            <a:off x="5860250" y="1"/>
            <a:ext cx="6331750" cy="6858000"/>
          </a:xfrm>
          <a:prstGeom prst="rect">
            <a:avLst/>
          </a:prstGeom>
          <a:solidFill>
            <a:srgbClr val="31414C"/>
          </a:solidFill>
          <a:ln>
            <a:solidFill>
              <a:srgbClr val="3141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Ellipsi 17">
            <a:extLst>
              <a:ext uri="{FF2B5EF4-FFF2-40B4-BE49-F238E27FC236}">
                <a16:creationId xmlns:a16="http://schemas.microsoft.com/office/drawing/2014/main" id="{4433E88A-64C7-2948-A7D0-78DEC9CEE3E5}"/>
              </a:ext>
            </a:extLst>
          </p:cNvPr>
          <p:cNvSpPr/>
          <p:nvPr userDrawn="1"/>
        </p:nvSpPr>
        <p:spPr>
          <a:xfrm>
            <a:off x="2465848" y="816432"/>
            <a:ext cx="1001193" cy="1001193"/>
          </a:xfrm>
          <a:prstGeom prst="ellipse">
            <a:avLst/>
          </a:prstGeom>
          <a:solidFill>
            <a:srgbClr val="F38234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Puoliympyrä 20">
            <a:extLst>
              <a:ext uri="{FF2B5EF4-FFF2-40B4-BE49-F238E27FC236}">
                <a16:creationId xmlns:a16="http://schemas.microsoft.com/office/drawing/2014/main" id="{C5447DC1-D058-5545-B44C-582A5D25330D}"/>
              </a:ext>
            </a:extLst>
          </p:cNvPr>
          <p:cNvSpPr/>
          <p:nvPr userDrawn="1"/>
        </p:nvSpPr>
        <p:spPr>
          <a:xfrm>
            <a:off x="2565966" y="916550"/>
            <a:ext cx="800955" cy="800955"/>
          </a:xfrm>
          <a:prstGeom prst="chord">
            <a:avLst>
              <a:gd name="adj1" fmla="val 0"/>
              <a:gd name="adj2" fmla="val 108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1" name="Tekstin paikkamerkki 28">
            <a:extLst>
              <a:ext uri="{FF2B5EF4-FFF2-40B4-BE49-F238E27FC236}">
                <a16:creationId xmlns:a16="http://schemas.microsoft.com/office/drawing/2014/main" id="{346545F3-F767-C741-B8D0-12B825CBB8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88177" y="2879797"/>
            <a:ext cx="4685763" cy="3307662"/>
          </a:xfrm>
        </p:spPr>
        <p:txBody>
          <a:bodyPr>
            <a:normAutofit/>
          </a:bodyPr>
          <a:lstStyle>
            <a:lvl1pPr marL="0" indent="0" algn="l">
              <a:buNone/>
              <a:defRPr lang="fi-FI" sz="1600" b="0" i="0" u="none" strike="noStrike" smtClean="0">
                <a:solidFill>
                  <a:schemeClr val="bg1"/>
                </a:solidFill>
                <a:effectLst/>
              </a:defRPr>
            </a:lvl1pPr>
            <a:lvl3pPr marL="914400" indent="0">
              <a:buNone/>
              <a:defRPr/>
            </a:lvl3pPr>
          </a:lstStyle>
          <a:p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survived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not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only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five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centuries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but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also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leap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into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electronic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typesetting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remaining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essentially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unchanged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It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popularised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1960s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with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release of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Letraset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sheets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containing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passages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and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more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recently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with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desktop publishing software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like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Aldus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PageMaker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including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versions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of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dirty="0"/>
          </a:p>
        </p:txBody>
      </p:sp>
      <p:sp>
        <p:nvSpPr>
          <p:cNvPr id="23" name="Tekstin paikkamerkki 28">
            <a:extLst>
              <a:ext uri="{FF2B5EF4-FFF2-40B4-BE49-F238E27FC236}">
                <a16:creationId xmlns:a16="http://schemas.microsoft.com/office/drawing/2014/main" id="{4D45AD95-1D81-0E4E-9EC1-EA3A92F9CD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722" y="2879797"/>
            <a:ext cx="4685763" cy="3307662"/>
          </a:xfrm>
        </p:spPr>
        <p:txBody>
          <a:bodyPr>
            <a:normAutofit/>
          </a:bodyPr>
          <a:lstStyle>
            <a:lvl1pPr marL="0" indent="0" algn="l">
              <a:buNone/>
              <a:defRPr lang="fi-FI" sz="1600" b="0" i="0" u="none" strike="noStrike" smtClean="0">
                <a:solidFill>
                  <a:srgbClr val="31414C"/>
                </a:solidFill>
                <a:effectLst/>
              </a:defRPr>
            </a:lvl1pPr>
            <a:lvl3pPr marL="914400" indent="0">
              <a:buNone/>
              <a:defRPr/>
            </a:lvl3pPr>
          </a:lstStyle>
          <a:p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survived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not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only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five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centuries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but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also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leap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into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electronic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typesetting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remaining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essentially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unchanged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It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popularised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1960s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with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release of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Letraset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sheets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containing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passages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and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more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recently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with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desktop publishing software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like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Aldus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PageMaker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including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versions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of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003A3640-8D21-5442-A4F4-72FCF8E249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87978" y="2317822"/>
            <a:ext cx="4686300" cy="561975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pPr lvl="0"/>
            <a:r>
              <a:rPr lang="fi-FI" dirty="0"/>
              <a:t>LOREM IPSUM</a:t>
            </a:r>
          </a:p>
        </p:txBody>
      </p:sp>
      <p:sp>
        <p:nvSpPr>
          <p:cNvPr id="24" name="Tekstin paikkamerkki 6">
            <a:extLst>
              <a:ext uri="{FF2B5EF4-FFF2-40B4-BE49-F238E27FC236}">
                <a16:creationId xmlns:a16="http://schemas.microsoft.com/office/drawing/2014/main" id="{43B4CE63-14F9-7545-AEF0-236C9EDED9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7722" y="2317822"/>
            <a:ext cx="4686300" cy="561975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rgbClr val="F38234"/>
                </a:solidFill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pPr lvl="0"/>
            <a:r>
              <a:rPr lang="fi-FI" dirty="0"/>
              <a:t>LOREM IPSUM</a:t>
            </a:r>
          </a:p>
        </p:txBody>
      </p:sp>
      <p:sp>
        <p:nvSpPr>
          <p:cNvPr id="26" name="Nuoli vasemmalle ja oikealle 25">
            <a:extLst>
              <a:ext uri="{FF2B5EF4-FFF2-40B4-BE49-F238E27FC236}">
                <a16:creationId xmlns:a16="http://schemas.microsoft.com/office/drawing/2014/main" id="{5F4152B0-29E9-E34D-9CF2-8F105B742644}"/>
              </a:ext>
            </a:extLst>
          </p:cNvPr>
          <p:cNvSpPr/>
          <p:nvPr userDrawn="1"/>
        </p:nvSpPr>
        <p:spPr>
          <a:xfrm>
            <a:off x="5004841" y="463159"/>
            <a:ext cx="2034669" cy="1538714"/>
          </a:xfrm>
          <a:prstGeom prst="left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E30073A-6B64-4C4A-980F-E1C9FBCCF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0607" y="688038"/>
            <a:ext cx="1380902" cy="1331332"/>
          </a:xfrm>
          <a:prstGeom prst="rect">
            <a:avLst/>
          </a:prstGeom>
        </p:spPr>
      </p:pic>
      <p:sp>
        <p:nvSpPr>
          <p:cNvPr id="17" name="Tekstin paikkamerkki 3">
            <a:extLst>
              <a:ext uri="{FF2B5EF4-FFF2-40B4-BE49-F238E27FC236}">
                <a16:creationId xmlns:a16="http://schemas.microsoft.com/office/drawing/2014/main" id="{A14F24CE-93E0-7646-8ABF-443792E9284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821509" y="6283008"/>
            <a:ext cx="2370491" cy="574992"/>
          </a:xfrm>
        </p:spPr>
        <p:txBody>
          <a:bodyPr>
            <a:normAutofit/>
          </a:bodyPr>
          <a:lstStyle>
            <a:lvl1pPr marL="0" indent="0" algn="l">
              <a:buNone/>
              <a:defRPr sz="1400" b="0">
                <a:solidFill>
                  <a:srgbClr val="F38234"/>
                </a:solidFill>
              </a:defRPr>
            </a:lvl1pPr>
          </a:lstStyle>
          <a:p>
            <a:pPr lvl="0"/>
            <a:r>
              <a:rPr lang="fi-FI" dirty="0"/>
              <a:t>http://</a:t>
            </a:r>
            <a:r>
              <a:rPr lang="fi-FI" dirty="0" err="1"/>
              <a:t>rimanetwork.eu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382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6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C3EFA-0CDB-BE4E-9C68-EC19CA2B7062}" type="datetimeFigureOut">
              <a:rPr lang="fi-FI" smtClean="0"/>
              <a:t>23.2.2021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8542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Kuva 41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A522C43-34C3-2C4D-B0EE-027BAE46E8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30358" y="838993"/>
            <a:ext cx="7300935" cy="5180013"/>
          </a:xfrm>
          <a:prstGeom prst="rect">
            <a:avLst/>
          </a:prstGeom>
        </p:spPr>
      </p:pic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9F3B6E37-39C7-2147-86D6-885C9EDEEF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438" y="2025650"/>
            <a:ext cx="1832127" cy="2159000"/>
          </a:xfrm>
        </p:spPr>
        <p:txBody>
          <a:bodyPr>
            <a:normAutofit/>
          </a:bodyPr>
          <a:lstStyle>
            <a:lvl1pPr marL="0" indent="0" algn="l" defTabSz="711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  <a:defRPr sz="1100" b="0"/>
            </a:lvl1pPr>
            <a:lvl2pPr marL="114300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fi-FI" dirty="0"/>
              <a:t>• </a:t>
            </a:r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endParaRPr lang="fi-FI" dirty="0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F0983CBE-18B1-944B-A84B-1DCDBED136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4632" y="1027801"/>
            <a:ext cx="398257" cy="383961"/>
          </a:xfrm>
          <a:prstGeom prst="rect">
            <a:avLst/>
          </a:prstGeom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C26B5FC-3B0B-7B4A-8678-00CB7282A5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8163" y="646113"/>
            <a:ext cx="2866888" cy="882650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31414C"/>
                </a:solidFill>
                <a:latin typeface="Futura" panose="020B0602020204020303" pitchFamily="34" charset="-79"/>
                <a:cs typeface="Futura" panose="020B0602020204020303" pitchFamily="34" charset="-79"/>
              </a:defRPr>
            </a:lvl1pPr>
            <a:lvl2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2pPr>
            <a:lvl3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3pPr>
            <a:lvl4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4pPr>
            <a:lvl5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5pPr>
          </a:lstStyle>
          <a:p>
            <a:pPr lvl="0"/>
            <a:r>
              <a:rPr lang="fi-FI" dirty="0"/>
              <a:t>LOREM IPSUM</a:t>
            </a:r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ABCF8F31-74D4-C04A-8A4B-7ED86784BA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98219" y="1219781"/>
            <a:ext cx="398257" cy="383961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CC8FE79B-6DB0-F443-908C-EC787856A0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9417" y="2239528"/>
            <a:ext cx="398257" cy="383961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77D3180B-A820-5147-8714-A202F068E2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8717" y="2807320"/>
            <a:ext cx="398257" cy="383961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4F955494-A84B-4E4D-BDFD-A659B5BB63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0289" y="3162282"/>
            <a:ext cx="398257" cy="383961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D8DD59FC-9B52-AE42-AEFA-2E9AC13663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3228" y="3475082"/>
            <a:ext cx="398257" cy="383961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139CD6B7-8871-6248-A49F-6D68B698C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73866" y="2810295"/>
            <a:ext cx="398257" cy="383961"/>
          </a:xfrm>
          <a:prstGeom prst="rect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BA5A22AB-BC3E-4642-AFB5-CEF9AEC2DE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6541" y="3352331"/>
            <a:ext cx="398257" cy="383961"/>
          </a:xfrm>
          <a:prstGeom prst="rect">
            <a:avLst/>
          </a:prstGeom>
        </p:spPr>
      </p:pic>
      <p:pic>
        <p:nvPicPr>
          <p:cNvPr id="27" name="Kuva 26">
            <a:extLst>
              <a:ext uri="{FF2B5EF4-FFF2-40B4-BE49-F238E27FC236}">
                <a16:creationId xmlns:a16="http://schemas.microsoft.com/office/drawing/2014/main" id="{72BB03EE-6736-7A4A-89AC-B8225B60E0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64798" y="5225493"/>
            <a:ext cx="398257" cy="383961"/>
          </a:xfrm>
          <a:prstGeom prst="rect">
            <a:avLst/>
          </a:prstGeom>
        </p:spPr>
      </p:pic>
      <p:pic>
        <p:nvPicPr>
          <p:cNvPr id="28" name="Kuva 27">
            <a:extLst>
              <a:ext uri="{FF2B5EF4-FFF2-40B4-BE49-F238E27FC236}">
                <a16:creationId xmlns:a16="http://schemas.microsoft.com/office/drawing/2014/main" id="{AFB7769A-92DE-1A4E-912E-39C08E7B69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0109" y="4876138"/>
            <a:ext cx="398257" cy="383961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B1F77950-CEF0-6A42-AF36-05EB99D4DA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06587" y="5502102"/>
            <a:ext cx="398257" cy="383961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88E9B0A6-FEF5-BD44-99DF-C6C657FD51A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65503" y="2748734"/>
            <a:ext cx="398257" cy="383961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BD5CE7A5-6BC2-C944-A844-F9FF6240537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05909" y="3143969"/>
            <a:ext cx="398258" cy="383962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176CAE2F-9E38-ED42-B284-3CB9B384B91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16099" y="3482726"/>
            <a:ext cx="398258" cy="383962"/>
          </a:xfrm>
          <a:prstGeom prst="rect">
            <a:avLst/>
          </a:prstGeom>
        </p:spPr>
      </p:pic>
      <p:pic>
        <p:nvPicPr>
          <p:cNvPr id="35" name="Kuva 34">
            <a:extLst>
              <a:ext uri="{FF2B5EF4-FFF2-40B4-BE49-F238E27FC236}">
                <a16:creationId xmlns:a16="http://schemas.microsoft.com/office/drawing/2014/main" id="{D29EA1B3-895B-8347-8524-38DFA7B87E9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06303" y="2752981"/>
            <a:ext cx="398258" cy="383962"/>
          </a:xfrm>
          <a:prstGeom prst="rect">
            <a:avLst/>
          </a:prstGeom>
        </p:spPr>
      </p:pic>
      <p:pic>
        <p:nvPicPr>
          <p:cNvPr id="36" name="Kuva 35">
            <a:extLst>
              <a:ext uri="{FF2B5EF4-FFF2-40B4-BE49-F238E27FC236}">
                <a16:creationId xmlns:a16="http://schemas.microsoft.com/office/drawing/2014/main" id="{E37E1C06-EF52-7244-BBA6-E5DC7DC8C38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43927" y="2442627"/>
            <a:ext cx="398258" cy="383962"/>
          </a:xfrm>
          <a:prstGeom prst="rect">
            <a:avLst/>
          </a:prstGeom>
        </p:spPr>
      </p:pic>
      <p:pic>
        <p:nvPicPr>
          <p:cNvPr id="37" name="Kuva 36">
            <a:extLst>
              <a:ext uri="{FF2B5EF4-FFF2-40B4-BE49-F238E27FC236}">
                <a16:creationId xmlns:a16="http://schemas.microsoft.com/office/drawing/2014/main" id="{C85CA2FD-13D0-FC4E-A9F5-30389668B7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92980" y="5173944"/>
            <a:ext cx="398257" cy="383961"/>
          </a:xfrm>
          <a:prstGeom prst="rect">
            <a:avLst/>
          </a:prstGeom>
        </p:spPr>
      </p:pic>
      <p:pic>
        <p:nvPicPr>
          <p:cNvPr id="38" name="Kuva 37">
            <a:extLst>
              <a:ext uri="{FF2B5EF4-FFF2-40B4-BE49-F238E27FC236}">
                <a16:creationId xmlns:a16="http://schemas.microsoft.com/office/drawing/2014/main" id="{596E634D-A49E-344A-B2DA-BE8D6676858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14667" y="2807319"/>
            <a:ext cx="398258" cy="383962"/>
          </a:xfrm>
          <a:prstGeom prst="rect">
            <a:avLst/>
          </a:prstGeom>
        </p:spPr>
      </p:pic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64263833-D656-B345-AED4-271F65B2B2E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747" y="4777626"/>
            <a:ext cx="2867025" cy="179185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• </a:t>
            </a:r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endParaRPr lang="fi-FI" dirty="0"/>
          </a:p>
        </p:txBody>
      </p:sp>
      <p:sp>
        <p:nvSpPr>
          <p:cNvPr id="41" name="Tekstin paikkamerkki 5">
            <a:extLst>
              <a:ext uri="{FF2B5EF4-FFF2-40B4-BE49-F238E27FC236}">
                <a16:creationId xmlns:a16="http://schemas.microsoft.com/office/drawing/2014/main" id="{A206E504-17FA-4A4B-A78F-D47FD4A9A77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17299" y="2025650"/>
            <a:ext cx="1538407" cy="2159000"/>
          </a:xfrm>
        </p:spPr>
        <p:txBody>
          <a:bodyPr>
            <a:normAutofit/>
          </a:bodyPr>
          <a:lstStyle>
            <a:lvl1pPr marL="0" indent="0" algn="l" defTabSz="711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  <a:defRPr sz="1100" b="0">
                <a:latin typeface="+mn-lt"/>
              </a:defRPr>
            </a:lvl1pPr>
            <a:lvl2pPr marL="0" indent="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fi-FI" dirty="0"/>
              <a:t>• </a:t>
            </a:r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</p:txBody>
      </p:sp>
      <p:sp>
        <p:nvSpPr>
          <p:cNvPr id="33" name="Tekstin paikkamerkki 32">
            <a:extLst>
              <a:ext uri="{FF2B5EF4-FFF2-40B4-BE49-F238E27FC236}">
                <a16:creationId xmlns:a16="http://schemas.microsoft.com/office/drawing/2014/main" id="{2233A198-ACD4-D24E-9463-7E52E11392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8163" y="1651000"/>
            <a:ext cx="3151187" cy="37465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rgbClr val="F38234"/>
                </a:solidFill>
              </a:defRPr>
            </a:lvl1pPr>
          </a:lstStyle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</p:txBody>
      </p:sp>
      <p:sp>
        <p:nvSpPr>
          <p:cNvPr id="45" name="Tekstin paikkamerkki 32">
            <a:extLst>
              <a:ext uri="{FF2B5EF4-FFF2-40B4-BE49-F238E27FC236}">
                <a16:creationId xmlns:a16="http://schemas.microsoft.com/office/drawing/2014/main" id="{70C85D42-2BD9-1746-85F8-E32CCC02BB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3747" y="4396626"/>
            <a:ext cx="3151187" cy="37465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rgbClr val="F38234"/>
                </a:solidFill>
              </a:defRPr>
            </a:lvl1pPr>
          </a:lstStyle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</p:txBody>
      </p:sp>
      <p:sp>
        <p:nvSpPr>
          <p:cNvPr id="34" name="Tekstin paikkamerkki 3">
            <a:extLst>
              <a:ext uri="{FF2B5EF4-FFF2-40B4-BE49-F238E27FC236}">
                <a16:creationId xmlns:a16="http://schemas.microsoft.com/office/drawing/2014/main" id="{4B747EED-19DF-E54A-B97C-745F61B9B2B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15004" y="6283008"/>
            <a:ext cx="2276996" cy="574992"/>
          </a:xfrm>
        </p:spPr>
        <p:txBody>
          <a:bodyPr>
            <a:normAutofit/>
          </a:bodyPr>
          <a:lstStyle>
            <a:lvl1pPr marL="0" indent="0" algn="l">
              <a:buNone/>
              <a:defRPr sz="1400" b="0">
                <a:solidFill>
                  <a:srgbClr val="F38234"/>
                </a:solidFill>
              </a:defRPr>
            </a:lvl1pPr>
          </a:lstStyle>
          <a:p>
            <a:pPr lvl="0"/>
            <a:r>
              <a:rPr lang="fi-FI" dirty="0"/>
              <a:t>http://</a:t>
            </a:r>
            <a:r>
              <a:rPr lang="fi-FI" dirty="0" err="1"/>
              <a:t>rimanetwork.eu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361464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uorakulmio 60">
            <a:extLst>
              <a:ext uri="{FF2B5EF4-FFF2-40B4-BE49-F238E27FC236}">
                <a16:creationId xmlns:a16="http://schemas.microsoft.com/office/drawing/2014/main" id="{C4CFBB87-A5A5-CF4F-96B6-D164E435FABB}"/>
              </a:ext>
            </a:extLst>
          </p:cNvPr>
          <p:cNvSpPr/>
          <p:nvPr userDrawn="1"/>
        </p:nvSpPr>
        <p:spPr>
          <a:xfrm>
            <a:off x="9009189" y="1428033"/>
            <a:ext cx="2931240" cy="476025"/>
          </a:xfrm>
          <a:prstGeom prst="rect">
            <a:avLst/>
          </a:prstGeom>
          <a:solidFill>
            <a:srgbClr val="314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38234"/>
              </a:solidFill>
            </a:endParaRPr>
          </a:p>
        </p:txBody>
      </p:sp>
      <p:sp>
        <p:nvSpPr>
          <p:cNvPr id="59" name="Suorakulmio 58">
            <a:extLst>
              <a:ext uri="{FF2B5EF4-FFF2-40B4-BE49-F238E27FC236}">
                <a16:creationId xmlns:a16="http://schemas.microsoft.com/office/drawing/2014/main" id="{B2B4D166-56BB-0545-9CE6-C8839DCE08DE}"/>
              </a:ext>
            </a:extLst>
          </p:cNvPr>
          <p:cNvSpPr/>
          <p:nvPr userDrawn="1"/>
        </p:nvSpPr>
        <p:spPr>
          <a:xfrm>
            <a:off x="4605130" y="1428033"/>
            <a:ext cx="4404059" cy="476025"/>
          </a:xfrm>
          <a:prstGeom prst="rect">
            <a:avLst/>
          </a:prstGeom>
          <a:solidFill>
            <a:srgbClr val="F38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38234"/>
              </a:solidFill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A43488E4-2EE4-7C4B-B68F-89858BCEB8B9}"/>
              </a:ext>
            </a:extLst>
          </p:cNvPr>
          <p:cNvSpPr/>
          <p:nvPr userDrawn="1"/>
        </p:nvSpPr>
        <p:spPr>
          <a:xfrm>
            <a:off x="187788" y="1428034"/>
            <a:ext cx="2930671" cy="476025"/>
          </a:xfrm>
          <a:prstGeom prst="rect">
            <a:avLst/>
          </a:prstGeom>
          <a:solidFill>
            <a:srgbClr val="F38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38234"/>
              </a:solidFill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AF8860D7-A30D-D54E-9E9E-758CE1A6723B}"/>
              </a:ext>
            </a:extLst>
          </p:cNvPr>
          <p:cNvSpPr/>
          <p:nvPr userDrawn="1"/>
        </p:nvSpPr>
        <p:spPr>
          <a:xfrm>
            <a:off x="3118460" y="1428034"/>
            <a:ext cx="1486670" cy="476025"/>
          </a:xfrm>
          <a:prstGeom prst="rect">
            <a:avLst/>
          </a:prstGeom>
          <a:solidFill>
            <a:srgbClr val="314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38234"/>
              </a:solidFill>
            </a:endParaRPr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5022E726-D673-4245-83B4-76DBA668F6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5138" y="391543"/>
            <a:ext cx="8169275" cy="430213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pPr lvl="0"/>
            <a:r>
              <a:rPr lang="fi-FI" dirty="0"/>
              <a:t>OPEN CALL AIKAJANA-KUVA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C52FB6B7-55A6-9548-A66D-FD2F7C9693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3589" y="2094781"/>
            <a:ext cx="296489" cy="285846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DDE17CF1-20D2-464E-B9C0-DB41C1185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6336" y="2094781"/>
            <a:ext cx="296489" cy="285846"/>
          </a:xfrm>
          <a:prstGeom prst="rect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868C828D-7B36-4F4F-869C-14D0628C4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0572" y="2087286"/>
            <a:ext cx="296489" cy="285846"/>
          </a:xfrm>
          <a:prstGeom prst="rect">
            <a:avLst/>
          </a:prstGeom>
        </p:spPr>
      </p:pic>
      <p:pic>
        <p:nvPicPr>
          <p:cNvPr id="27" name="Kuva 26">
            <a:extLst>
              <a:ext uri="{FF2B5EF4-FFF2-40B4-BE49-F238E27FC236}">
                <a16:creationId xmlns:a16="http://schemas.microsoft.com/office/drawing/2014/main" id="{4870F8CB-43D9-5744-AB39-1AFA330F3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7983" y="2087285"/>
            <a:ext cx="296489" cy="285846"/>
          </a:xfrm>
          <a:prstGeom prst="rect">
            <a:avLst/>
          </a:prstGeom>
        </p:spPr>
      </p:pic>
      <p:pic>
        <p:nvPicPr>
          <p:cNvPr id="28" name="Kuva 27">
            <a:extLst>
              <a:ext uri="{FF2B5EF4-FFF2-40B4-BE49-F238E27FC236}">
                <a16:creationId xmlns:a16="http://schemas.microsoft.com/office/drawing/2014/main" id="{EECE4CB3-18BA-7A4A-A98F-6C061A398F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26973" y="2092446"/>
            <a:ext cx="296489" cy="285846"/>
          </a:xfrm>
          <a:prstGeom prst="rect">
            <a:avLst/>
          </a:pr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C69A57AF-8F24-174F-AE9C-9294DE713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9432" y="2092446"/>
            <a:ext cx="296489" cy="285846"/>
          </a:xfrm>
          <a:prstGeom prst="rect">
            <a:avLst/>
          </a:prstGeom>
        </p:spPr>
      </p:pic>
      <p:pic>
        <p:nvPicPr>
          <p:cNvPr id="30" name="Kuva 29">
            <a:extLst>
              <a:ext uri="{FF2B5EF4-FFF2-40B4-BE49-F238E27FC236}">
                <a16:creationId xmlns:a16="http://schemas.microsoft.com/office/drawing/2014/main" id="{DCACA773-6AC7-704F-AF04-93B8F9C118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1891" y="2092446"/>
            <a:ext cx="296489" cy="285846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97C846B7-EDDC-7649-B8C9-5391777D80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5218" y="2092446"/>
            <a:ext cx="296489" cy="285846"/>
          </a:xfrm>
          <a:prstGeom prst="rect">
            <a:avLst/>
          </a:prstGeom>
        </p:spPr>
      </p:pic>
      <p:pic>
        <p:nvPicPr>
          <p:cNvPr id="32" name="Kuva 31">
            <a:extLst>
              <a:ext uri="{FF2B5EF4-FFF2-40B4-BE49-F238E27FC236}">
                <a16:creationId xmlns:a16="http://schemas.microsoft.com/office/drawing/2014/main" id="{170AB641-1C5B-084C-A441-B9C585016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2387" y="2092446"/>
            <a:ext cx="296489" cy="285846"/>
          </a:xfrm>
          <a:prstGeom prst="rect">
            <a:avLst/>
          </a:prstGeom>
        </p:spPr>
      </p:pic>
      <p:pic>
        <p:nvPicPr>
          <p:cNvPr id="33" name="Kuva 32">
            <a:extLst>
              <a:ext uri="{FF2B5EF4-FFF2-40B4-BE49-F238E27FC236}">
                <a16:creationId xmlns:a16="http://schemas.microsoft.com/office/drawing/2014/main" id="{E86D24F9-88AD-B54D-BE01-B9F18CEE57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4846" y="2092445"/>
            <a:ext cx="296489" cy="285846"/>
          </a:xfrm>
          <a:prstGeom prst="rect">
            <a:avLst/>
          </a:prstGeom>
        </p:spPr>
      </p:pic>
      <p:pic>
        <p:nvPicPr>
          <p:cNvPr id="34" name="Kuva 33">
            <a:extLst>
              <a:ext uri="{FF2B5EF4-FFF2-40B4-BE49-F238E27FC236}">
                <a16:creationId xmlns:a16="http://schemas.microsoft.com/office/drawing/2014/main" id="{0EDC39DC-21DD-CB47-AE51-2A60064539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8173" y="2099943"/>
            <a:ext cx="296489" cy="285846"/>
          </a:xfrm>
          <a:prstGeom prst="rect">
            <a:avLst/>
          </a:prstGeom>
        </p:spPr>
      </p:pic>
      <p:pic>
        <p:nvPicPr>
          <p:cNvPr id="35" name="Kuva 34">
            <a:extLst>
              <a:ext uri="{FF2B5EF4-FFF2-40B4-BE49-F238E27FC236}">
                <a16:creationId xmlns:a16="http://schemas.microsoft.com/office/drawing/2014/main" id="{5F439552-11F2-4344-BA45-D79D56505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2658" y="2087285"/>
            <a:ext cx="296489" cy="285846"/>
          </a:xfrm>
          <a:prstGeom prst="rect">
            <a:avLst/>
          </a:prstGeom>
        </p:spPr>
      </p:pic>
      <p:sp>
        <p:nvSpPr>
          <p:cNvPr id="36" name="Suorakulmio 35">
            <a:extLst>
              <a:ext uri="{FF2B5EF4-FFF2-40B4-BE49-F238E27FC236}">
                <a16:creationId xmlns:a16="http://schemas.microsoft.com/office/drawing/2014/main" id="{531A8BFB-44CD-F54F-A910-04405CC391B3}"/>
              </a:ext>
            </a:extLst>
          </p:cNvPr>
          <p:cNvSpPr/>
          <p:nvPr userDrawn="1"/>
        </p:nvSpPr>
        <p:spPr>
          <a:xfrm>
            <a:off x="9009188" y="2542467"/>
            <a:ext cx="3027687" cy="371415"/>
          </a:xfrm>
          <a:prstGeom prst="rect">
            <a:avLst/>
          </a:prstGeom>
          <a:solidFill>
            <a:srgbClr val="314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38234"/>
              </a:solidFill>
            </a:endParaRPr>
          </a:p>
        </p:txBody>
      </p:sp>
      <p:sp>
        <p:nvSpPr>
          <p:cNvPr id="39" name="Suorakulmio 38">
            <a:extLst>
              <a:ext uri="{FF2B5EF4-FFF2-40B4-BE49-F238E27FC236}">
                <a16:creationId xmlns:a16="http://schemas.microsoft.com/office/drawing/2014/main" id="{1A42BE05-F69C-174D-9C8E-44BCFFA015F3}"/>
              </a:ext>
            </a:extLst>
          </p:cNvPr>
          <p:cNvSpPr/>
          <p:nvPr userDrawn="1"/>
        </p:nvSpPr>
        <p:spPr>
          <a:xfrm>
            <a:off x="9009188" y="2977465"/>
            <a:ext cx="3027688" cy="371415"/>
          </a:xfrm>
          <a:prstGeom prst="rect">
            <a:avLst/>
          </a:prstGeom>
          <a:solidFill>
            <a:srgbClr val="314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38234"/>
              </a:solidFill>
            </a:endParaRPr>
          </a:p>
        </p:txBody>
      </p:sp>
      <p:sp>
        <p:nvSpPr>
          <p:cNvPr id="40" name="Suorakulmio 39">
            <a:extLst>
              <a:ext uri="{FF2B5EF4-FFF2-40B4-BE49-F238E27FC236}">
                <a16:creationId xmlns:a16="http://schemas.microsoft.com/office/drawing/2014/main" id="{C3CC6394-A743-794A-AE60-16B9F6D845BC}"/>
              </a:ext>
            </a:extLst>
          </p:cNvPr>
          <p:cNvSpPr/>
          <p:nvPr userDrawn="1"/>
        </p:nvSpPr>
        <p:spPr>
          <a:xfrm>
            <a:off x="7217478" y="3392400"/>
            <a:ext cx="1791710" cy="371415"/>
          </a:xfrm>
          <a:prstGeom prst="rect">
            <a:avLst/>
          </a:prstGeom>
          <a:solidFill>
            <a:srgbClr val="314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38234"/>
              </a:solidFill>
            </a:endParaRPr>
          </a:p>
        </p:txBody>
      </p:sp>
      <p:sp>
        <p:nvSpPr>
          <p:cNvPr id="41" name="Suorakulmio 40">
            <a:extLst>
              <a:ext uri="{FF2B5EF4-FFF2-40B4-BE49-F238E27FC236}">
                <a16:creationId xmlns:a16="http://schemas.microsoft.com/office/drawing/2014/main" id="{37D677C0-A35E-0242-B264-65A29C4D58B0}"/>
              </a:ext>
            </a:extLst>
          </p:cNvPr>
          <p:cNvSpPr/>
          <p:nvPr userDrawn="1"/>
        </p:nvSpPr>
        <p:spPr>
          <a:xfrm>
            <a:off x="4605130" y="3827398"/>
            <a:ext cx="4404058" cy="371415"/>
          </a:xfrm>
          <a:prstGeom prst="rect">
            <a:avLst/>
          </a:prstGeom>
          <a:solidFill>
            <a:srgbClr val="314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38234"/>
              </a:solidFill>
            </a:endParaRPr>
          </a:p>
        </p:txBody>
      </p:sp>
      <p:sp>
        <p:nvSpPr>
          <p:cNvPr id="42" name="Suorakulmio 41">
            <a:extLst>
              <a:ext uri="{FF2B5EF4-FFF2-40B4-BE49-F238E27FC236}">
                <a16:creationId xmlns:a16="http://schemas.microsoft.com/office/drawing/2014/main" id="{9A184432-8288-C449-952B-DDE8C0105F9C}"/>
              </a:ext>
            </a:extLst>
          </p:cNvPr>
          <p:cNvSpPr/>
          <p:nvPr userDrawn="1"/>
        </p:nvSpPr>
        <p:spPr>
          <a:xfrm>
            <a:off x="4605127" y="4262396"/>
            <a:ext cx="4404058" cy="371415"/>
          </a:xfrm>
          <a:prstGeom prst="rect">
            <a:avLst/>
          </a:prstGeom>
          <a:solidFill>
            <a:srgbClr val="314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38234"/>
              </a:solidFill>
            </a:endParaRPr>
          </a:p>
        </p:txBody>
      </p:sp>
      <p:sp>
        <p:nvSpPr>
          <p:cNvPr id="43" name="Suorakulmio 42">
            <a:extLst>
              <a:ext uri="{FF2B5EF4-FFF2-40B4-BE49-F238E27FC236}">
                <a16:creationId xmlns:a16="http://schemas.microsoft.com/office/drawing/2014/main" id="{5BB74EA2-127B-9342-8D9F-5643B30BBC6C}"/>
              </a:ext>
            </a:extLst>
          </p:cNvPr>
          <p:cNvSpPr/>
          <p:nvPr userDrawn="1"/>
        </p:nvSpPr>
        <p:spPr>
          <a:xfrm>
            <a:off x="4598038" y="4697394"/>
            <a:ext cx="4404058" cy="371415"/>
          </a:xfrm>
          <a:prstGeom prst="rect">
            <a:avLst/>
          </a:prstGeom>
          <a:solidFill>
            <a:srgbClr val="314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rgbClr val="F38234"/>
                </a:solidFill>
              </a:rPr>
              <a:t> </a:t>
            </a:r>
          </a:p>
        </p:txBody>
      </p:sp>
      <p:sp>
        <p:nvSpPr>
          <p:cNvPr id="46" name="Suorakulmio 45">
            <a:extLst>
              <a:ext uri="{FF2B5EF4-FFF2-40B4-BE49-F238E27FC236}">
                <a16:creationId xmlns:a16="http://schemas.microsoft.com/office/drawing/2014/main" id="{0C8072E9-F9A0-5C4C-B79B-ACF689A27E86}"/>
              </a:ext>
            </a:extLst>
          </p:cNvPr>
          <p:cNvSpPr/>
          <p:nvPr userDrawn="1"/>
        </p:nvSpPr>
        <p:spPr>
          <a:xfrm>
            <a:off x="3115678" y="5986817"/>
            <a:ext cx="690688" cy="371415"/>
          </a:xfrm>
          <a:prstGeom prst="rect">
            <a:avLst/>
          </a:prstGeom>
          <a:solidFill>
            <a:srgbClr val="314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rgbClr val="F38234"/>
                </a:solidFill>
              </a:rPr>
              <a:t> </a:t>
            </a:r>
          </a:p>
        </p:txBody>
      </p:sp>
      <p:sp>
        <p:nvSpPr>
          <p:cNvPr id="47" name="Suorakulmio 46">
            <a:extLst>
              <a:ext uri="{FF2B5EF4-FFF2-40B4-BE49-F238E27FC236}">
                <a16:creationId xmlns:a16="http://schemas.microsoft.com/office/drawing/2014/main" id="{C072E5DE-F304-D748-8DE8-690091DE8574}"/>
              </a:ext>
            </a:extLst>
          </p:cNvPr>
          <p:cNvSpPr/>
          <p:nvPr userDrawn="1"/>
        </p:nvSpPr>
        <p:spPr>
          <a:xfrm>
            <a:off x="3512311" y="5559186"/>
            <a:ext cx="690688" cy="371415"/>
          </a:xfrm>
          <a:prstGeom prst="rect">
            <a:avLst/>
          </a:prstGeom>
          <a:solidFill>
            <a:srgbClr val="314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rgbClr val="F38234"/>
                </a:solidFill>
              </a:rPr>
              <a:t> </a:t>
            </a:r>
          </a:p>
        </p:txBody>
      </p:sp>
      <p:sp>
        <p:nvSpPr>
          <p:cNvPr id="48" name="Suorakulmio 47">
            <a:extLst>
              <a:ext uri="{FF2B5EF4-FFF2-40B4-BE49-F238E27FC236}">
                <a16:creationId xmlns:a16="http://schemas.microsoft.com/office/drawing/2014/main" id="{7FFD773C-F7BB-F241-92C3-4B056D8F2F37}"/>
              </a:ext>
            </a:extLst>
          </p:cNvPr>
          <p:cNvSpPr/>
          <p:nvPr userDrawn="1"/>
        </p:nvSpPr>
        <p:spPr>
          <a:xfrm>
            <a:off x="3914438" y="5131040"/>
            <a:ext cx="690688" cy="371415"/>
          </a:xfrm>
          <a:prstGeom prst="rect">
            <a:avLst/>
          </a:prstGeom>
          <a:solidFill>
            <a:srgbClr val="314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rgbClr val="F38234"/>
                </a:solidFill>
              </a:rPr>
              <a:t> </a:t>
            </a:r>
          </a:p>
        </p:txBody>
      </p:sp>
      <p:sp>
        <p:nvSpPr>
          <p:cNvPr id="50" name="Tekstin paikkamerkki 49">
            <a:extLst>
              <a:ext uri="{FF2B5EF4-FFF2-40B4-BE49-F238E27FC236}">
                <a16:creationId xmlns:a16="http://schemas.microsoft.com/office/drawing/2014/main" id="{4D293455-FB43-4049-9E4E-CA33F8FBDB2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29791" y="2570943"/>
            <a:ext cx="2503488" cy="419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i-FI" dirty="0" err="1"/>
              <a:t>Loans</a:t>
            </a:r>
            <a:r>
              <a:rPr lang="fi-FI" dirty="0"/>
              <a:t>…</a:t>
            </a:r>
          </a:p>
        </p:txBody>
      </p:sp>
      <p:sp>
        <p:nvSpPr>
          <p:cNvPr id="51" name="Tekstin paikkamerkki 49">
            <a:extLst>
              <a:ext uri="{FF2B5EF4-FFF2-40B4-BE49-F238E27FC236}">
                <a16:creationId xmlns:a16="http://schemas.microsoft.com/office/drawing/2014/main" id="{08153203-F95F-2C4A-B528-C6A049D3A73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34927" y="3013533"/>
            <a:ext cx="3147102" cy="51256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i-FI" dirty="0" err="1"/>
              <a:t>Venture</a:t>
            </a:r>
            <a:r>
              <a:rPr lang="fi-FI" dirty="0"/>
              <a:t> Capital </a:t>
            </a:r>
            <a:r>
              <a:rPr lang="fi-FI" dirty="0" err="1"/>
              <a:t>investment</a:t>
            </a:r>
            <a:endParaRPr lang="fi-FI" dirty="0"/>
          </a:p>
        </p:txBody>
      </p:sp>
      <p:sp>
        <p:nvSpPr>
          <p:cNvPr id="52" name="Tekstin paikkamerkki 49">
            <a:extLst>
              <a:ext uri="{FF2B5EF4-FFF2-40B4-BE49-F238E27FC236}">
                <a16:creationId xmlns:a16="http://schemas.microsoft.com/office/drawing/2014/main" id="{76977671-2B22-2641-8D1E-8B9441C4C4D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17478" y="3445870"/>
            <a:ext cx="3616510" cy="51256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i-FI" dirty="0" err="1"/>
              <a:t>Scale</a:t>
            </a:r>
            <a:r>
              <a:rPr lang="fi-FI" dirty="0"/>
              <a:t> </a:t>
            </a:r>
            <a:r>
              <a:rPr lang="fi-FI" dirty="0" err="1"/>
              <a:t>up</a:t>
            </a:r>
            <a:r>
              <a:rPr lang="fi-FI" dirty="0"/>
              <a:t> </a:t>
            </a:r>
            <a:r>
              <a:rPr lang="fi-FI" dirty="0" err="1"/>
              <a:t>boot</a:t>
            </a:r>
            <a:r>
              <a:rPr lang="fi-FI" dirty="0"/>
              <a:t> camp</a:t>
            </a:r>
          </a:p>
        </p:txBody>
      </p:sp>
      <p:sp>
        <p:nvSpPr>
          <p:cNvPr id="53" name="Tekstin paikkamerkki 49">
            <a:extLst>
              <a:ext uri="{FF2B5EF4-FFF2-40B4-BE49-F238E27FC236}">
                <a16:creationId xmlns:a16="http://schemas.microsoft.com/office/drawing/2014/main" id="{AE7A4CCD-FB6B-5C4F-B55D-A51E1AE55F4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74591" y="3857849"/>
            <a:ext cx="3616510" cy="51256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i-FI" dirty="0"/>
              <a:t>Business </a:t>
            </a:r>
            <a:r>
              <a:rPr lang="fi-FI" dirty="0" err="1"/>
              <a:t>support</a:t>
            </a:r>
            <a:endParaRPr lang="fi-FI" dirty="0"/>
          </a:p>
        </p:txBody>
      </p:sp>
      <p:sp>
        <p:nvSpPr>
          <p:cNvPr id="54" name="Tekstin paikkamerkki 49">
            <a:extLst>
              <a:ext uri="{FF2B5EF4-FFF2-40B4-BE49-F238E27FC236}">
                <a16:creationId xmlns:a16="http://schemas.microsoft.com/office/drawing/2014/main" id="{4F73CB20-5657-F84C-9851-A9828FD5145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82966" y="4287422"/>
            <a:ext cx="3616510" cy="51256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i-FI" dirty="0"/>
              <a:t>Technical </a:t>
            </a:r>
            <a:r>
              <a:rPr lang="fi-FI" dirty="0" err="1"/>
              <a:t>execution</a:t>
            </a:r>
            <a:endParaRPr lang="fi-FI" dirty="0"/>
          </a:p>
        </p:txBody>
      </p:sp>
      <p:sp>
        <p:nvSpPr>
          <p:cNvPr id="55" name="Tekstin paikkamerkki 49">
            <a:extLst>
              <a:ext uri="{FF2B5EF4-FFF2-40B4-BE49-F238E27FC236}">
                <a16:creationId xmlns:a16="http://schemas.microsoft.com/office/drawing/2014/main" id="{366BAB97-CE23-1C40-A7A0-410C5F362C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682966" y="4722420"/>
            <a:ext cx="3616510" cy="51256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i-FI" dirty="0" err="1"/>
              <a:t>Mentoring</a:t>
            </a:r>
            <a:endParaRPr lang="fi-FI" dirty="0"/>
          </a:p>
        </p:txBody>
      </p:sp>
      <p:sp>
        <p:nvSpPr>
          <p:cNvPr id="56" name="Tekstin paikkamerkki 49">
            <a:extLst>
              <a:ext uri="{FF2B5EF4-FFF2-40B4-BE49-F238E27FC236}">
                <a16:creationId xmlns:a16="http://schemas.microsoft.com/office/drawing/2014/main" id="{56E927A0-42F2-2844-BA0A-506E74815B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676329" y="5146898"/>
            <a:ext cx="3546556" cy="33783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31414C"/>
                </a:solidFill>
                <a:latin typeface="+mn-lt"/>
              </a:defRPr>
            </a:lvl1pPr>
          </a:lstStyle>
          <a:p>
            <a:pPr lvl="0"/>
            <a:r>
              <a:rPr lang="fi-FI" dirty="0" err="1"/>
              <a:t>Bootcamp</a:t>
            </a:r>
            <a:endParaRPr lang="fi-FI" dirty="0"/>
          </a:p>
        </p:txBody>
      </p:sp>
      <p:sp>
        <p:nvSpPr>
          <p:cNvPr id="57" name="Tekstin paikkamerkki 49">
            <a:extLst>
              <a:ext uri="{FF2B5EF4-FFF2-40B4-BE49-F238E27FC236}">
                <a16:creationId xmlns:a16="http://schemas.microsoft.com/office/drawing/2014/main" id="{2F255337-FAEA-F749-943F-3753C518D62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277133" y="5576936"/>
            <a:ext cx="3546556" cy="33783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31414C"/>
                </a:solidFill>
                <a:latin typeface="+mn-lt"/>
              </a:defRPr>
            </a:lvl1pPr>
          </a:lstStyle>
          <a:p>
            <a:pPr lvl="0"/>
            <a:r>
              <a:rPr lang="fi-FI" dirty="0" err="1"/>
              <a:t>Techincal</a:t>
            </a:r>
            <a:r>
              <a:rPr lang="fi-FI" dirty="0"/>
              <a:t> and business </a:t>
            </a:r>
            <a:r>
              <a:rPr lang="fi-FI" dirty="0" err="1"/>
              <a:t>proposal</a:t>
            </a:r>
            <a:endParaRPr lang="fi-FI" dirty="0"/>
          </a:p>
        </p:txBody>
      </p:sp>
      <p:sp>
        <p:nvSpPr>
          <p:cNvPr id="58" name="Tekstin paikkamerkki 49">
            <a:extLst>
              <a:ext uri="{FF2B5EF4-FFF2-40B4-BE49-F238E27FC236}">
                <a16:creationId xmlns:a16="http://schemas.microsoft.com/office/drawing/2014/main" id="{DFB04508-AED5-FA41-8C1A-375AB380D63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863789" y="6012577"/>
            <a:ext cx="3546556" cy="33783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31414C"/>
                </a:solidFill>
                <a:latin typeface="+mn-lt"/>
              </a:defRPr>
            </a:lvl1pPr>
          </a:lstStyle>
          <a:p>
            <a:pPr lvl="0"/>
            <a:r>
              <a:rPr lang="fi-FI" dirty="0" err="1"/>
              <a:t>Match-making</a:t>
            </a:r>
            <a:endParaRPr lang="fi-FI" dirty="0"/>
          </a:p>
        </p:txBody>
      </p:sp>
      <p:sp>
        <p:nvSpPr>
          <p:cNvPr id="70" name="Tekstin paikkamerkki 69">
            <a:extLst>
              <a:ext uri="{FF2B5EF4-FFF2-40B4-BE49-F238E27FC236}">
                <a16:creationId xmlns:a16="http://schemas.microsoft.com/office/drawing/2014/main" id="{ADCA9A67-11AC-CD4F-9FC8-4DCF142AFCE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436300" y="874230"/>
            <a:ext cx="962930" cy="255168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fi-FI" dirty="0"/>
              <a:t>4 </a:t>
            </a:r>
            <a:r>
              <a:rPr lang="fi-FI" dirty="0" err="1"/>
              <a:t>months</a:t>
            </a:r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F419B476-0856-E441-B893-8764FE8302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51571" y="1514750"/>
            <a:ext cx="2866888" cy="476025"/>
          </a:xfrm>
        </p:spPr>
        <p:txBody>
          <a:bodyPr>
            <a:noAutofit/>
          </a:bodyPr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defRPr>
            </a:lvl1pPr>
            <a:lvl2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2pPr>
            <a:lvl3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3pPr>
            <a:lvl4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4pPr>
            <a:lvl5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5pPr>
          </a:lstStyle>
          <a:p>
            <a:pPr lvl="0"/>
            <a:r>
              <a:rPr lang="fi-FI" dirty="0"/>
              <a:t>OPEN CALL</a:t>
            </a:r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9899B55E-14C3-3640-968C-1F55E837F5B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01804" y="1514750"/>
            <a:ext cx="1722197" cy="476025"/>
          </a:xfrm>
        </p:spPr>
        <p:txBody>
          <a:bodyPr>
            <a:noAutofit/>
          </a:bodyPr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defRPr>
            </a:lvl1pPr>
            <a:lvl2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2pPr>
            <a:lvl3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3pPr>
            <a:lvl4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4pPr>
            <a:lvl5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5pPr>
          </a:lstStyle>
          <a:p>
            <a:pPr lvl="0"/>
            <a:r>
              <a:rPr lang="fi-FI" dirty="0"/>
              <a:t>STAGE 1</a:t>
            </a:r>
          </a:p>
        </p:txBody>
      </p:sp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6F522401-4CD5-AB45-8050-38819250C3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29007" y="1525027"/>
            <a:ext cx="2866888" cy="476025"/>
          </a:xfrm>
        </p:spPr>
        <p:txBody>
          <a:bodyPr>
            <a:noAutofit/>
          </a:bodyPr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defRPr>
            </a:lvl1pPr>
            <a:lvl2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2pPr>
            <a:lvl3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3pPr>
            <a:lvl4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4pPr>
            <a:lvl5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5pPr>
          </a:lstStyle>
          <a:p>
            <a:pPr lvl="0"/>
            <a:r>
              <a:rPr lang="fi-FI" dirty="0"/>
              <a:t>STAGE 3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52211A63-6F6A-0E49-8397-2A113C90E6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38159" y="3434235"/>
            <a:ext cx="9268485" cy="6858000"/>
          </a:xfrm>
          <a:prstGeom prst="rect">
            <a:avLst/>
          </a:prstGeom>
        </p:spPr>
      </p:pic>
      <p:sp>
        <p:nvSpPr>
          <p:cNvPr id="60" name="Tekstin paikkamerkki 2">
            <a:extLst>
              <a:ext uri="{FF2B5EF4-FFF2-40B4-BE49-F238E27FC236}">
                <a16:creationId xmlns:a16="http://schemas.microsoft.com/office/drawing/2014/main" id="{F3072535-50E6-EA4C-AE70-8E9CA2157DF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90289" y="1515734"/>
            <a:ext cx="2866888" cy="476025"/>
          </a:xfrm>
        </p:spPr>
        <p:txBody>
          <a:bodyPr>
            <a:noAutofit/>
          </a:bodyPr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defRPr>
            </a:lvl1pPr>
            <a:lvl2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2pPr>
            <a:lvl3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3pPr>
            <a:lvl4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4pPr>
            <a:lvl5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5pPr>
          </a:lstStyle>
          <a:p>
            <a:pPr lvl="0"/>
            <a:r>
              <a:rPr lang="fi-FI" dirty="0"/>
              <a:t>STAGE 2</a:t>
            </a:r>
          </a:p>
        </p:txBody>
      </p:sp>
      <p:sp>
        <p:nvSpPr>
          <p:cNvPr id="62" name="Tekstin paikkamerkki 69">
            <a:extLst>
              <a:ext uri="{FF2B5EF4-FFF2-40B4-BE49-F238E27FC236}">
                <a16:creationId xmlns:a16="http://schemas.microsoft.com/office/drawing/2014/main" id="{CF3CD08F-BABE-A84C-A2B7-A5B9FBE1537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807159" y="880590"/>
            <a:ext cx="962930" cy="25516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fi-FI" dirty="0"/>
              <a:t>10 </a:t>
            </a:r>
            <a:r>
              <a:rPr lang="fi-FI" dirty="0" err="1"/>
              <a:t>months</a:t>
            </a:r>
            <a:endParaRPr lang="fi-FI" dirty="0"/>
          </a:p>
        </p:txBody>
      </p:sp>
      <p:sp>
        <p:nvSpPr>
          <p:cNvPr id="63" name="Tekstin paikkamerkki 69">
            <a:extLst>
              <a:ext uri="{FF2B5EF4-FFF2-40B4-BE49-F238E27FC236}">
                <a16:creationId xmlns:a16="http://schemas.microsoft.com/office/drawing/2014/main" id="{E3071FC3-EDC5-9C4F-8449-FFC2207839C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8018" y="889427"/>
            <a:ext cx="962930" cy="255168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fi-FI" dirty="0"/>
              <a:t>16 </a:t>
            </a:r>
            <a:r>
              <a:rPr lang="fi-FI" dirty="0" err="1"/>
              <a:t>months</a:t>
            </a:r>
            <a:endParaRPr lang="fi-FI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E7B583C5-A5CB-E04A-A3A6-BFFD66A85FB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0320" y="1020532"/>
            <a:ext cx="12192000" cy="49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6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59" grpId="0" animBg="1"/>
      <p:bldP spid="4" grpId="0" animBg="1"/>
      <p:bldP spid="5" grpId="0" animBg="1"/>
      <p:bldP spid="12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6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6" grpId="0" animBg="1"/>
      <p:bldP spid="47" grpId="0" animBg="1"/>
      <p:bldP spid="48" grpId="0" animBg="1"/>
      <p:bldP spid="50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uorakulmio 40">
            <a:extLst>
              <a:ext uri="{FF2B5EF4-FFF2-40B4-BE49-F238E27FC236}">
                <a16:creationId xmlns:a16="http://schemas.microsoft.com/office/drawing/2014/main" id="{F8DAA95F-7F7A-6B42-A829-D1FF012CC465}"/>
              </a:ext>
            </a:extLst>
          </p:cNvPr>
          <p:cNvSpPr/>
          <p:nvPr userDrawn="1"/>
        </p:nvSpPr>
        <p:spPr>
          <a:xfrm>
            <a:off x="0" y="1"/>
            <a:ext cx="12192000" cy="2437907"/>
          </a:xfrm>
          <a:prstGeom prst="rect">
            <a:avLst/>
          </a:prstGeom>
          <a:solidFill>
            <a:srgbClr val="F38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FBE58A50-31D7-B446-BE1A-3DDC348560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264" y="3929142"/>
            <a:ext cx="872450" cy="183712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50A06D4-2F99-FC4C-9FDE-15CEA28811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508" y="3621333"/>
            <a:ext cx="1440576" cy="766264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BEDC338-1B2E-3044-AD67-C477CFE0C1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138" y="5345128"/>
            <a:ext cx="912658" cy="188236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1B0E5D12-F428-554A-9EA6-CFB5181D08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220" y="4512997"/>
            <a:ext cx="595898" cy="594224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DD22DC77-E752-F942-B724-12E47EECEB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88" y="5859897"/>
            <a:ext cx="728352" cy="42177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9623009F-D524-CC4A-91A8-62C381D05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813" y="3903215"/>
            <a:ext cx="1023804" cy="233559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85D611B6-E9B5-5F4C-8C94-C6A7C30DADC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29" y="4539483"/>
            <a:ext cx="424247" cy="424247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BC6076CD-E115-0545-958F-50E0714E84D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392" y="5998473"/>
            <a:ext cx="1120838" cy="326829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E8483A4B-491E-FF43-BD5B-F42D730EDB8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994" y="4600211"/>
            <a:ext cx="861002" cy="441965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57F8433B-6D04-F64E-B64C-55D80A18532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800" y="5318501"/>
            <a:ext cx="886074" cy="279999"/>
          </a:xfrm>
          <a:prstGeom prst="rect">
            <a:avLst/>
          </a:prstGeom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1320CBE9-A241-DB49-965A-87AA1C3D73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96" y="5905344"/>
            <a:ext cx="797523" cy="367857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C7A14CE1-061C-FF40-ACF7-70BBF2088E8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800" y="3778933"/>
            <a:ext cx="497294" cy="497294"/>
          </a:xfrm>
          <a:prstGeom prst="rect">
            <a:avLst/>
          </a:prstGeom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id="{10423FA5-9C67-4A43-BA66-A0AE354CDC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384" y="4543164"/>
            <a:ext cx="987546" cy="555495"/>
          </a:xfrm>
          <a:prstGeom prst="rect">
            <a:avLst/>
          </a:prstGeom>
        </p:spPr>
      </p:pic>
      <p:pic>
        <p:nvPicPr>
          <p:cNvPr id="22" name="Picture 19">
            <a:extLst>
              <a:ext uri="{FF2B5EF4-FFF2-40B4-BE49-F238E27FC236}">
                <a16:creationId xmlns:a16="http://schemas.microsoft.com/office/drawing/2014/main" id="{BD9FA4C6-1183-D446-9D55-D36250B524B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535" y="4565275"/>
            <a:ext cx="472531" cy="385707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260197B1-1CEE-0A47-84C0-BBCDAA76171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45" y="3851082"/>
            <a:ext cx="912658" cy="340922"/>
          </a:xfrm>
          <a:prstGeom prst="rect">
            <a:avLst/>
          </a:prstGeom>
        </p:spPr>
      </p:pic>
      <p:pic>
        <p:nvPicPr>
          <p:cNvPr id="25" name="Picture 21">
            <a:extLst>
              <a:ext uri="{FF2B5EF4-FFF2-40B4-BE49-F238E27FC236}">
                <a16:creationId xmlns:a16="http://schemas.microsoft.com/office/drawing/2014/main" id="{2EAD8109-7202-CB4B-A201-71B1D936F3D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981" y="4600181"/>
            <a:ext cx="824076" cy="352885"/>
          </a:xfrm>
          <a:prstGeom prst="rect">
            <a:avLst/>
          </a:prstGeom>
        </p:spPr>
      </p:pic>
      <p:pic>
        <p:nvPicPr>
          <p:cNvPr id="26" name="Picture 23">
            <a:extLst>
              <a:ext uri="{FF2B5EF4-FFF2-40B4-BE49-F238E27FC236}">
                <a16:creationId xmlns:a16="http://schemas.microsoft.com/office/drawing/2014/main" id="{561FDA0E-39B1-7C49-8596-0A208E9BF3D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991" y="5795250"/>
            <a:ext cx="912658" cy="451899"/>
          </a:xfrm>
          <a:prstGeom prst="rect">
            <a:avLst/>
          </a:prstGeom>
        </p:spPr>
      </p:pic>
      <p:pic>
        <p:nvPicPr>
          <p:cNvPr id="27" name="Picture 24">
            <a:extLst>
              <a:ext uri="{FF2B5EF4-FFF2-40B4-BE49-F238E27FC236}">
                <a16:creationId xmlns:a16="http://schemas.microsoft.com/office/drawing/2014/main" id="{DB6FA04E-07B8-A34B-BF05-4AF9397C1B6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004" y="5303826"/>
            <a:ext cx="807849" cy="403925"/>
          </a:xfrm>
          <a:prstGeom prst="rect">
            <a:avLst/>
          </a:prstGeom>
        </p:spPr>
      </p:pic>
      <p:pic>
        <p:nvPicPr>
          <p:cNvPr id="28" name="Picture 25">
            <a:extLst>
              <a:ext uri="{FF2B5EF4-FFF2-40B4-BE49-F238E27FC236}">
                <a16:creationId xmlns:a16="http://schemas.microsoft.com/office/drawing/2014/main" id="{BE703E2D-8F18-A044-AE69-1E7EF358FAF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911" y="4694045"/>
            <a:ext cx="1041889" cy="245588"/>
          </a:xfrm>
          <a:prstGeom prst="rect">
            <a:avLst/>
          </a:prstGeom>
        </p:spPr>
      </p:pic>
      <p:pic>
        <p:nvPicPr>
          <p:cNvPr id="29" name="Picture 26">
            <a:extLst>
              <a:ext uri="{FF2B5EF4-FFF2-40B4-BE49-F238E27FC236}">
                <a16:creationId xmlns:a16="http://schemas.microsoft.com/office/drawing/2014/main" id="{D597BE3E-B692-8A46-A2E0-BC70E3BFCCF8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00" y="3604960"/>
            <a:ext cx="1125972" cy="760256"/>
          </a:xfrm>
          <a:prstGeom prst="rect">
            <a:avLst/>
          </a:prstGeom>
        </p:spPr>
      </p:pic>
      <p:pic>
        <p:nvPicPr>
          <p:cNvPr id="31" name="Picture 27">
            <a:extLst>
              <a:ext uri="{FF2B5EF4-FFF2-40B4-BE49-F238E27FC236}">
                <a16:creationId xmlns:a16="http://schemas.microsoft.com/office/drawing/2014/main" id="{445B5B79-3636-E44A-8E6E-E3C377CC260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696" y="4926685"/>
            <a:ext cx="1107476" cy="1107476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EDD9ED2-449D-FB48-9EAB-63BCA8CECF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" y="1411711"/>
            <a:ext cx="12191998" cy="7112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rgbClr val="31414C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 dirty="0"/>
              <a:t>ANNA HUOVINEN  |  VTT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9B17B7B0-CB5F-204A-8CF0-FF17CF370EF0}"/>
              </a:ext>
            </a:extLst>
          </p:cNvPr>
          <p:cNvSpPr txBox="1"/>
          <p:nvPr userDrawn="1"/>
        </p:nvSpPr>
        <p:spPr>
          <a:xfrm>
            <a:off x="-1" y="75780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i="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THANK YOU</a:t>
            </a:r>
          </a:p>
          <a:p>
            <a:pPr algn="ctr"/>
            <a:endParaRPr lang="fi-FI" sz="2400" b="1" i="0" dirty="0">
              <a:solidFill>
                <a:schemeClr val="bg1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pic>
        <p:nvPicPr>
          <p:cNvPr id="38" name="Kuva 37">
            <a:extLst>
              <a:ext uri="{FF2B5EF4-FFF2-40B4-BE49-F238E27FC236}">
                <a16:creationId xmlns:a16="http://schemas.microsoft.com/office/drawing/2014/main" id="{CB5EF54B-5C73-594B-96E6-3D3AE6FE778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487570" y="6153443"/>
            <a:ext cx="449291" cy="433163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C4DBF1ED-49EB-434A-A518-1EFF97C8CFA3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0983027" y="6173030"/>
            <a:ext cx="431150" cy="433163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2810DDA9-6CB2-D34D-8839-C54C31B41C56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0455964" y="6198323"/>
            <a:ext cx="431151" cy="407870"/>
          </a:xfrm>
          <a:prstGeom prst="rect">
            <a:avLst/>
          </a:prstGeom>
        </p:spPr>
      </p:pic>
      <p:sp>
        <p:nvSpPr>
          <p:cNvPr id="33" name="Tekstiruutu 32">
            <a:extLst>
              <a:ext uri="{FF2B5EF4-FFF2-40B4-BE49-F238E27FC236}">
                <a16:creationId xmlns:a16="http://schemas.microsoft.com/office/drawing/2014/main" id="{7DA31952-FE26-844F-86CA-2CAB33D6F433}"/>
              </a:ext>
            </a:extLst>
          </p:cNvPr>
          <p:cNvSpPr txBox="1"/>
          <p:nvPr userDrawn="1"/>
        </p:nvSpPr>
        <p:spPr>
          <a:xfrm>
            <a:off x="0" y="270661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i="0" dirty="0">
                <a:solidFill>
                  <a:srgbClr val="F38234"/>
                </a:solidFill>
                <a:latin typeface="Futura" panose="020B0602020204020303" pitchFamily="34" charset="-79"/>
                <a:cs typeface="Futura" panose="020B0602020204020303" pitchFamily="34" charset="-79"/>
                <a:hlinkClick r:id="rId2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rimanetwork.eu/</a:t>
            </a:r>
            <a:endParaRPr lang="fi-FI" sz="2400" b="1" i="0" dirty="0">
              <a:solidFill>
                <a:srgbClr val="F38234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013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04860" y="6338794"/>
            <a:ext cx="2743200" cy="365125"/>
          </a:xfrm>
          <a:prstGeom prst="rect">
            <a:avLst/>
          </a:prstGeom>
          <a:noFill/>
        </p:spPr>
        <p:txBody>
          <a:bodyPr/>
          <a:lstStyle/>
          <a:p>
            <a:fld id="{516C3EFA-0CDB-BE4E-9C68-EC19CA2B7062}" type="datetimeFigureOut">
              <a:rPr lang="fi-FI" smtClean="0"/>
              <a:t>23.2.2021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rimanetwork.eu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38200" y="2171065"/>
            <a:ext cx="4617720" cy="37877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6096000" y="2171065"/>
            <a:ext cx="4617720" cy="37877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0014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C3EFA-0CDB-BE4E-9C68-EC19CA2B7062}" type="datetimeFigureOut">
              <a:rPr lang="fi-FI" smtClean="0"/>
              <a:t>23.2.2021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rimanetwork.eu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98525" y="2087563"/>
            <a:ext cx="3071813" cy="38401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4632325" y="2087563"/>
            <a:ext cx="3071813" cy="38401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8274685" y="2087563"/>
            <a:ext cx="3071813" cy="38401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282440" y="2087563"/>
            <a:ext cx="0" cy="3840162"/>
          </a:xfrm>
          <a:prstGeom prst="line">
            <a:avLst/>
          </a:prstGeom>
          <a:ln>
            <a:solidFill>
              <a:srgbClr val="31414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7985760" y="2095183"/>
            <a:ext cx="0" cy="3840162"/>
          </a:xfrm>
          <a:prstGeom prst="line">
            <a:avLst/>
          </a:prstGeom>
          <a:ln>
            <a:solidFill>
              <a:srgbClr val="31414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748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C10DB8B8-8F28-2846-BC44-7E8291EF4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28" t="6554" r="4800" b="30631"/>
          <a:stretch/>
        </p:blipFill>
        <p:spPr>
          <a:xfrm>
            <a:off x="-16042" y="0"/>
            <a:ext cx="12240126" cy="6898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4989" y="3170144"/>
            <a:ext cx="745233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C3EFA-0CDB-BE4E-9C68-EC19CA2B7062}" type="datetimeFigureOut">
              <a:rPr lang="fi-FI" smtClean="0"/>
              <a:t>23.2.2021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rimanetwork.eu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9" y="6059826"/>
            <a:ext cx="1910679" cy="8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49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C3EFA-0CDB-BE4E-9C68-EC19CA2B7062}" type="datetimeFigureOut">
              <a:rPr lang="fi-FI" smtClean="0"/>
              <a:t>23.2.2021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rimanetwork.eu</a:t>
            </a:r>
          </a:p>
        </p:txBody>
      </p:sp>
    </p:spTree>
    <p:extLst>
      <p:ext uri="{BB962C8B-B14F-4D97-AF65-F5344CB8AC3E}">
        <p14:creationId xmlns:p14="http://schemas.microsoft.com/office/powerpoint/2010/main" val="535220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6928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C3EFA-0CDB-BE4E-9C68-EC19CA2B7062}" type="datetimeFigureOut">
              <a:rPr lang="fi-FI" smtClean="0"/>
              <a:t>23.2.2021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BD45EA-AF73-8349-AE44-53A5AEE7673E}" type="slidenum">
              <a:rPr lang="fi-FI" smtClean="0"/>
              <a:t>‹N°›</a:t>
            </a:fld>
            <a:endParaRPr lang="fi-FI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812280" y="0"/>
            <a:ext cx="5379720" cy="6195060"/>
          </a:xfrm>
        </p:spPr>
        <p:txBody>
          <a:bodyPr/>
          <a:lstStyle>
            <a:lvl1pPr>
              <a:defRPr/>
            </a:lvl1pPr>
          </a:lstStyle>
          <a:p>
            <a:r>
              <a:rPr lang="fi-FI" err="1"/>
              <a:t>Sector</a:t>
            </a:r>
            <a:r>
              <a:rPr lang="fi-FI"/>
              <a:t> </a:t>
            </a:r>
            <a:r>
              <a:rPr lang="fi-FI" err="1"/>
              <a:t>img</a:t>
            </a:r>
            <a:endParaRPr lang="fi-FI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38200" y="1790700"/>
            <a:ext cx="5668963" cy="4403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8743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69620B07-7A15-554F-B53F-58190A1CED8D}"/>
              </a:ext>
            </a:extLst>
          </p:cNvPr>
          <p:cNvSpPr/>
          <p:nvPr userDrawn="1"/>
        </p:nvSpPr>
        <p:spPr>
          <a:xfrm>
            <a:off x="5860250" y="1"/>
            <a:ext cx="6331750" cy="6858000"/>
          </a:xfrm>
          <a:prstGeom prst="rect">
            <a:avLst/>
          </a:prstGeom>
          <a:solidFill>
            <a:srgbClr val="31414C"/>
          </a:solidFill>
          <a:ln>
            <a:solidFill>
              <a:srgbClr val="3141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Ellipsi 17">
            <a:extLst>
              <a:ext uri="{FF2B5EF4-FFF2-40B4-BE49-F238E27FC236}">
                <a16:creationId xmlns:a16="http://schemas.microsoft.com/office/drawing/2014/main" id="{4433E88A-64C7-2948-A7D0-78DEC9CEE3E5}"/>
              </a:ext>
            </a:extLst>
          </p:cNvPr>
          <p:cNvSpPr/>
          <p:nvPr userDrawn="1"/>
        </p:nvSpPr>
        <p:spPr>
          <a:xfrm>
            <a:off x="2465848" y="816432"/>
            <a:ext cx="1001193" cy="1001193"/>
          </a:xfrm>
          <a:prstGeom prst="ellipse">
            <a:avLst/>
          </a:prstGeom>
          <a:solidFill>
            <a:srgbClr val="F38234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Puoliympyrä 20">
            <a:extLst>
              <a:ext uri="{FF2B5EF4-FFF2-40B4-BE49-F238E27FC236}">
                <a16:creationId xmlns:a16="http://schemas.microsoft.com/office/drawing/2014/main" id="{C5447DC1-D058-5545-B44C-582A5D25330D}"/>
              </a:ext>
            </a:extLst>
          </p:cNvPr>
          <p:cNvSpPr/>
          <p:nvPr userDrawn="1"/>
        </p:nvSpPr>
        <p:spPr>
          <a:xfrm>
            <a:off x="2565966" y="916550"/>
            <a:ext cx="800955" cy="800955"/>
          </a:xfrm>
          <a:prstGeom prst="chord">
            <a:avLst>
              <a:gd name="adj1" fmla="val 0"/>
              <a:gd name="adj2" fmla="val 108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1" name="Tekstin paikkamerkki 28">
            <a:extLst>
              <a:ext uri="{FF2B5EF4-FFF2-40B4-BE49-F238E27FC236}">
                <a16:creationId xmlns:a16="http://schemas.microsoft.com/office/drawing/2014/main" id="{346545F3-F767-C741-B8D0-12B825CBB8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88177" y="2879797"/>
            <a:ext cx="4685763" cy="3307662"/>
          </a:xfrm>
        </p:spPr>
        <p:txBody>
          <a:bodyPr>
            <a:normAutofit/>
          </a:bodyPr>
          <a:lstStyle>
            <a:lvl1pPr marL="0" indent="0" algn="l">
              <a:buNone/>
              <a:defRPr lang="fi-FI" sz="1600" b="0" i="0" u="none" strike="noStrike" smtClean="0">
                <a:solidFill>
                  <a:schemeClr val="bg1"/>
                </a:solidFill>
                <a:effectLst/>
              </a:defRPr>
            </a:lvl1pPr>
            <a:lvl3pPr marL="914400" indent="0">
              <a:buNone/>
              <a:defRPr/>
            </a:lvl3pPr>
          </a:lstStyle>
          <a:p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has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survived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not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only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five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centuries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but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also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leap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into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electronic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typesetting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remaining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essentially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unchanged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It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was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popularised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1960s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with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release of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Letraset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sheets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containing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passages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and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more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recently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with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desktop publishing software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like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Aldus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PageMaker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including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versions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of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/>
          </a:p>
        </p:txBody>
      </p:sp>
      <p:sp>
        <p:nvSpPr>
          <p:cNvPr id="23" name="Tekstin paikkamerkki 28">
            <a:extLst>
              <a:ext uri="{FF2B5EF4-FFF2-40B4-BE49-F238E27FC236}">
                <a16:creationId xmlns:a16="http://schemas.microsoft.com/office/drawing/2014/main" id="{4D45AD95-1D81-0E4E-9EC1-EA3A92F9CD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722" y="2879797"/>
            <a:ext cx="4685763" cy="3307662"/>
          </a:xfrm>
        </p:spPr>
        <p:txBody>
          <a:bodyPr>
            <a:normAutofit/>
          </a:bodyPr>
          <a:lstStyle>
            <a:lvl1pPr marL="0" indent="0" algn="l">
              <a:buNone/>
              <a:defRPr lang="fi-FI" sz="1600" b="0" i="0" u="none" strike="noStrike" smtClean="0">
                <a:solidFill>
                  <a:srgbClr val="31414C"/>
                </a:solidFill>
                <a:effectLst/>
              </a:defRPr>
            </a:lvl1pPr>
            <a:lvl3pPr marL="914400" indent="0">
              <a:buNone/>
              <a:defRPr/>
            </a:lvl3pPr>
          </a:lstStyle>
          <a:p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has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survived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not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only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five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centuries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but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also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leap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into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electronic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typesetting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remaining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essentially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unchanged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It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was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popularised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1960s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with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release of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Letraset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sheets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containing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passages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and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more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recently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with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desktop publishing software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like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Aldus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PageMaker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including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versions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of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fi-FI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003A3640-8D21-5442-A4F4-72FCF8E249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87978" y="2317822"/>
            <a:ext cx="4686300" cy="561975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pPr lvl="0"/>
            <a:r>
              <a:rPr lang="fi-FI"/>
              <a:t>LOREM IPSUM</a:t>
            </a:r>
          </a:p>
        </p:txBody>
      </p:sp>
      <p:sp>
        <p:nvSpPr>
          <p:cNvPr id="24" name="Tekstin paikkamerkki 6">
            <a:extLst>
              <a:ext uri="{FF2B5EF4-FFF2-40B4-BE49-F238E27FC236}">
                <a16:creationId xmlns:a16="http://schemas.microsoft.com/office/drawing/2014/main" id="{43B4CE63-14F9-7545-AEF0-236C9EDED9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7722" y="2317822"/>
            <a:ext cx="4686300" cy="561975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rgbClr val="F38234"/>
                </a:solidFill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pPr lvl="0"/>
            <a:r>
              <a:rPr lang="fi-FI"/>
              <a:t>LOREM IPSUM</a:t>
            </a:r>
          </a:p>
        </p:txBody>
      </p:sp>
      <p:sp>
        <p:nvSpPr>
          <p:cNvPr id="26" name="Nuoli vasemmalle ja oikealle 25">
            <a:extLst>
              <a:ext uri="{FF2B5EF4-FFF2-40B4-BE49-F238E27FC236}">
                <a16:creationId xmlns:a16="http://schemas.microsoft.com/office/drawing/2014/main" id="{5F4152B0-29E9-E34D-9CF2-8F105B742644}"/>
              </a:ext>
            </a:extLst>
          </p:cNvPr>
          <p:cNvSpPr/>
          <p:nvPr userDrawn="1"/>
        </p:nvSpPr>
        <p:spPr>
          <a:xfrm>
            <a:off x="5004841" y="463159"/>
            <a:ext cx="2034669" cy="1538714"/>
          </a:xfrm>
          <a:prstGeom prst="left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E30073A-6B64-4C4A-980F-E1C9FBCCF0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0607" y="688038"/>
            <a:ext cx="1380902" cy="133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0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37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B80549B-CEE5-5242-93AF-7621D743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HEADLINE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8AD0601-C2CD-6D42-AB63-C3A67D4FA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endParaRPr lang="en-US" noProof="0"/>
          </a:p>
          <a:p>
            <a:pPr lvl="1"/>
            <a:endParaRPr lang="en-US" noProof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06FD8B1-4C11-D542-A2DB-C8B202EF6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1414C"/>
                </a:solidFill>
              </a:defRPr>
            </a:lvl1pPr>
          </a:lstStyle>
          <a:p>
            <a:r>
              <a:rPr lang="fi-FI"/>
              <a:t>rimanetwork.eu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707"/>
            <a:ext cx="1525475" cy="63083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8610600" y="6339541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1414C"/>
                </a:solidFill>
              </a:defRPr>
            </a:lvl1pPr>
          </a:lstStyle>
          <a:p>
            <a:fld id="{2B53D75A-0532-4104-9FE6-F41C754CFFED}" type="datetimeFigureOut">
              <a:rPr lang="fi-FI" smtClean="0"/>
              <a:pPr/>
              <a:t>23.2.2021</a:t>
            </a:fld>
            <a:endParaRPr lang="fi-FI"/>
          </a:p>
        </p:txBody>
      </p: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4B747EED-19DF-E54A-B97C-745F61B9B2B3}"/>
              </a:ext>
            </a:extLst>
          </p:cNvPr>
          <p:cNvSpPr txBox="1">
            <a:spLocks/>
          </p:cNvSpPr>
          <p:nvPr userDrawn="1"/>
        </p:nvSpPr>
        <p:spPr>
          <a:xfrm>
            <a:off x="16041" y="6504273"/>
            <a:ext cx="526181" cy="3537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kern="1200">
                <a:solidFill>
                  <a:srgbClr val="F3823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0BA5C2-2522-47A8-A1DC-3C6627F439A0}" type="slidenum">
              <a:rPr lang="fi-FI" smtClean="0"/>
              <a:pPr/>
              <a:t>‹N°›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9812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4" r:id="rId3"/>
    <p:sldLayoutId id="2147483677" r:id="rId4"/>
    <p:sldLayoutId id="2147483678" r:id="rId5"/>
    <p:sldLayoutId id="2147483676" r:id="rId6"/>
    <p:sldLayoutId id="2147483675" r:id="rId7"/>
    <p:sldLayoutId id="2147483672" r:id="rId8"/>
    <p:sldLayoutId id="2147483663" r:id="rId9"/>
    <p:sldLayoutId id="2147483673" r:id="rId10"/>
    <p:sldLayoutId id="2147483669" r:id="rId11"/>
    <p:sldLayoutId id="2147483670" r:id="rId12"/>
    <p:sldLayoutId id="2147483681" r:id="rId13"/>
    <p:sldLayoutId id="214748368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9900"/>
          </a:solidFill>
          <a:latin typeface="Futura Heading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C79963-57DD-484E-BF26-9A87655A7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B247D-CC48-4967-B0E2-98A8D3779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0D6D0-46EF-4F01-8570-EC398F37AA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FD7D1-0AD1-4228-A9FD-8B46F70FA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678AC-EF14-4F75-BE17-7AB4BE131C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C7AA1-B24C-4233-B8C1-0CD077E0BF69}" type="slidenum">
              <a:rPr lang="en-NL" smtClean="0"/>
              <a:t>‹N°›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183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B80549B-CEE5-5242-93AF-7621D743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HEADLINE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8AD0601-C2CD-6D42-AB63-C3A67D4FA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endParaRPr lang="en-US" noProof="0"/>
          </a:p>
          <a:p>
            <a:pPr lvl="1"/>
            <a:endParaRPr lang="en-US" noProof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06FD8B1-4C11-D542-A2DB-C8B202EF6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1414C"/>
                </a:solidFill>
              </a:defRPr>
            </a:lvl1pPr>
          </a:lstStyle>
          <a:p>
            <a:r>
              <a:rPr lang="fi-FI" dirty="0"/>
              <a:t>rimanetwork.eu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" y="6098076"/>
            <a:ext cx="1525475" cy="63083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8610600" y="6339541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1414C"/>
                </a:solidFill>
              </a:defRPr>
            </a:lvl1pPr>
          </a:lstStyle>
          <a:p>
            <a:fld id="{2B53D75A-0532-4104-9FE6-F41C754CFFED}" type="datetimeFigureOut">
              <a:rPr lang="fi-FI" smtClean="0"/>
              <a:pPr/>
              <a:t>23.2.2021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7219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9900"/>
          </a:solidFill>
          <a:latin typeface="Futura Heading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rimanetwork.eu/rima-knowledge-base?kbcat=open-call-dissemination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rimanetwork.eu" TargetMode="External"/><Relationship Id="rId2" Type="http://schemas.openxmlformats.org/officeDocument/2006/relationships/hyperlink" Target="https://rimanetwork.eu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8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77.png"/><Relationship Id="rId3" Type="http://schemas.openxmlformats.org/officeDocument/2006/relationships/image" Target="../media/image75.jpeg"/><Relationship Id="rId7" Type="http://schemas.openxmlformats.org/officeDocument/2006/relationships/image" Target="../media/image38.svg"/><Relationship Id="rId12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40.svg"/><Relationship Id="rId1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25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38C9C67-7710-4AD9-A988-3F29D25FF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99" y="-427673"/>
            <a:ext cx="6776201" cy="670765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0C1228C-BF3E-49EC-BCFB-42526E97F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4" y="6279981"/>
            <a:ext cx="1375389" cy="40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013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A6F31-99FA-4A77-AB64-777F5BEBB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1st Open Call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B512B-4B62-4694-999A-8645F2596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06575"/>
            <a:ext cx="5257800" cy="4094163"/>
          </a:xfrm>
        </p:spPr>
        <p:txBody>
          <a:bodyPr/>
          <a:lstStyle/>
          <a:p>
            <a:r>
              <a:rPr lang="fi-FI" dirty="0"/>
              <a:t>Take a look at the funded proposals in more </a:t>
            </a:r>
            <a:r>
              <a:rPr lang="fi-FI" dirty="0" smtClean="0"/>
              <a:t>details </a:t>
            </a:r>
            <a:r>
              <a:rPr lang="fi-FI" dirty="0"/>
              <a:t>on the RIMA website</a:t>
            </a:r>
          </a:p>
          <a:p>
            <a:pPr marL="571500" lvl="1" indent="0">
              <a:buNone/>
            </a:pPr>
            <a:r>
              <a:rPr lang="fi-FI" dirty="0">
                <a:hlinkClick r:id="rId2"/>
              </a:rPr>
              <a:t>https://rimanetwork.eu/rima-knowledge-base?kbcat=open-call-dissemination</a:t>
            </a:r>
            <a:endParaRPr lang="fi-FI" dirty="0"/>
          </a:p>
          <a:p>
            <a:pPr marL="114300" indent="0">
              <a:buNone/>
            </a:pPr>
            <a:r>
              <a:rPr lang="fi-FI" dirty="0"/>
              <a:t> </a:t>
            </a:r>
            <a:endParaRPr lang="en-NL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963F758-17B0-435B-9B42-ABCC4800F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275" y="518170"/>
            <a:ext cx="2700375" cy="3819724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FA05CBE0-6110-4D96-856B-838B8DA84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012" y="1431562"/>
            <a:ext cx="2824200" cy="399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28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990C31-697D-4B16-9DFB-88E36D3DF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2nd Open Call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50570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3932976807"/>
              </p:ext>
            </p:extLst>
          </p:nvPr>
        </p:nvGraphicFramePr>
        <p:xfrm>
          <a:off x="2422525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153120B3-B498-4A6B-95BC-A6969EBD1798}"/>
              </a:ext>
            </a:extLst>
          </p:cNvPr>
          <p:cNvSpPr txBox="1">
            <a:spLocks/>
          </p:cNvSpPr>
          <p:nvPr/>
        </p:nvSpPr>
        <p:spPr>
          <a:xfrm>
            <a:off x="1447800" y="2889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9900"/>
                </a:solidFill>
                <a:latin typeface="Futura Heading"/>
                <a:ea typeface="+mj-ea"/>
                <a:cs typeface="+mj-cs"/>
              </a:defRPr>
            </a:lvl1pPr>
          </a:lstStyle>
          <a:p>
            <a:r>
              <a:rPr lang="fi-FI"/>
              <a:t>2nd  Open Call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82366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3139403955"/>
              </p:ext>
            </p:extLst>
          </p:nvPr>
        </p:nvGraphicFramePr>
        <p:xfrm>
          <a:off x="2263775" y="1504950"/>
          <a:ext cx="7664450" cy="5095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2EDF7CA9-48A6-4F6B-A783-C5DECDE50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2nd Open Call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6456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61975" y="1503034"/>
            <a:ext cx="7337424" cy="48977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WHO CAN APPLY? </a:t>
            </a:r>
          </a:p>
          <a:p>
            <a:r>
              <a:rPr lang="en-US" sz="2000" dirty="0"/>
              <a:t>Minimum two candidates forming a micro-consortium </a:t>
            </a:r>
          </a:p>
          <a:p>
            <a:pPr lvl="1"/>
            <a:r>
              <a:rPr lang="en-US" sz="1600" dirty="0"/>
              <a:t>Independent entities that can be technology providers or service providers</a:t>
            </a:r>
          </a:p>
          <a:p>
            <a:pPr lvl="1"/>
            <a:r>
              <a:rPr lang="en-US" sz="1600" dirty="0"/>
              <a:t>Including an end user to micro-consortium is recommended</a:t>
            </a:r>
          </a:p>
          <a:p>
            <a:r>
              <a:rPr lang="en-US" sz="2400" dirty="0"/>
              <a:t>Multiple submissions</a:t>
            </a:r>
          </a:p>
          <a:p>
            <a:pPr lvl="1"/>
            <a:r>
              <a:rPr lang="en-US" sz="1600" dirty="0"/>
              <a:t>Possibility to submit multiple applications participating in several micro-consortia</a:t>
            </a:r>
          </a:p>
          <a:p>
            <a:pPr lvl="1"/>
            <a:r>
              <a:rPr lang="en-US" sz="1600" dirty="0"/>
              <a:t>Multiple funds by RIMA may be received however this cannot exceed </a:t>
            </a:r>
            <a:r>
              <a:rPr lang="pl-PL" sz="1600" dirty="0"/>
              <a:t>300</a:t>
            </a:r>
            <a:r>
              <a:rPr lang="en-US" sz="1600" dirty="0"/>
              <a:t>k per entity</a:t>
            </a:r>
          </a:p>
          <a:p>
            <a:pPr lvl="1"/>
            <a:r>
              <a:rPr lang="en-US" sz="1600" dirty="0"/>
              <a:t>Project execution team must be dedicated to one project only (one project - one team). </a:t>
            </a:r>
          </a:p>
          <a:p>
            <a:r>
              <a:rPr lang="en-US" sz="2000" dirty="0"/>
              <a:t>Submission system</a:t>
            </a:r>
          </a:p>
          <a:p>
            <a:pPr lvl="1"/>
            <a:r>
              <a:rPr lang="en-US" sz="1600" dirty="0"/>
              <a:t>Only proposals submitted through the Open Call submission tool at https://rima-opencall.fundingbox.com/</a:t>
            </a:r>
            <a:r>
              <a:rPr lang="pl-PL" sz="1600" dirty="0"/>
              <a:t> </a:t>
            </a:r>
            <a:r>
              <a:rPr lang="en-US" sz="1600" dirty="0"/>
              <a:t>and within the call duration will be accepted.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9"/>
          <a:stretch/>
        </p:blipFill>
        <p:spPr>
          <a:xfrm>
            <a:off x="8681096" y="1694002"/>
            <a:ext cx="3433287" cy="4175592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36848251-F985-4962-ACE8-828BC6A07EBC}"/>
              </a:ext>
            </a:extLst>
          </p:cNvPr>
          <p:cNvSpPr txBox="1">
            <a:spLocks/>
          </p:cNvSpPr>
          <p:nvPr/>
        </p:nvSpPr>
        <p:spPr>
          <a:xfrm>
            <a:off x="1114425" y="1774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9900"/>
                </a:solidFill>
                <a:latin typeface="Futura Heading"/>
                <a:ea typeface="+mj-ea"/>
                <a:cs typeface="+mj-cs"/>
              </a:defRPr>
            </a:lvl1pPr>
          </a:lstStyle>
          <a:p>
            <a:r>
              <a:rPr lang="fi-FI"/>
              <a:t>2nd Open Call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5877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67F90D7-4C7E-4C7E-BE4F-317B811AA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dirty="0">
                <a:solidFill>
                  <a:srgbClr val="F38234"/>
                </a:solidFill>
                <a:latin typeface="+mj-lt"/>
              </a:rPr>
              <a:t>Join us!</a:t>
            </a:r>
            <a:endParaRPr lang="en-US" kern="1200" dirty="0">
              <a:solidFill>
                <a:srgbClr val="F38234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E30803C7-DC92-4087-B5B5-5B1FBE877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453482"/>
              </p:ext>
            </p:extLst>
          </p:nvPr>
        </p:nvGraphicFramePr>
        <p:xfrm>
          <a:off x="3195115" y="2223670"/>
          <a:ext cx="6105296" cy="283338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89706">
                  <a:extLst>
                    <a:ext uri="{9D8B030D-6E8A-4147-A177-3AD203B41FA5}">
                      <a16:colId xmlns:a16="http://schemas.microsoft.com/office/drawing/2014/main" val="878351472"/>
                    </a:ext>
                  </a:extLst>
                </a:gridCol>
                <a:gridCol w="4415590">
                  <a:extLst>
                    <a:ext uri="{9D8B030D-6E8A-4147-A177-3AD203B41FA5}">
                      <a16:colId xmlns:a16="http://schemas.microsoft.com/office/drawing/2014/main" val="744333451"/>
                    </a:ext>
                  </a:extLst>
                </a:gridCol>
              </a:tblGrid>
              <a:tr h="629503">
                <a:tc>
                  <a:txBody>
                    <a:bodyPr/>
                    <a:lstStyle/>
                    <a:p>
                      <a:r>
                        <a:rPr lang="en-US" sz="2800" b="0" dirty="0"/>
                        <a:t>LinkedIn</a:t>
                      </a:r>
                      <a:endParaRPr lang="en-NL" sz="2800" b="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effectLst/>
                        </a:rPr>
                        <a:t>#RimaNetwork</a:t>
                      </a:r>
                      <a:endParaRPr lang="en-NL" sz="28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474005"/>
                  </a:ext>
                </a:extLst>
              </a:tr>
              <a:tr h="629503">
                <a:tc>
                  <a:txBody>
                    <a:bodyPr/>
                    <a:lstStyle/>
                    <a:p>
                      <a:r>
                        <a:rPr lang="en-US" sz="2800" b="0" dirty="0"/>
                        <a:t>Twitter</a:t>
                      </a:r>
                      <a:endParaRPr lang="en-NL" sz="2800" b="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effectLst/>
                        </a:rPr>
                        <a:t>@NetworkRima</a:t>
                      </a:r>
                      <a:endParaRPr lang="en-NL" sz="28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505967"/>
                  </a:ext>
                </a:extLst>
              </a:tr>
              <a:tr h="629503">
                <a:tc>
                  <a:txBody>
                    <a:bodyPr/>
                    <a:lstStyle/>
                    <a:p>
                      <a:r>
                        <a:rPr lang="fi-FI" sz="2800" b="0" dirty="0"/>
                        <a:t>Web</a:t>
                      </a:r>
                      <a:endParaRPr lang="en-NL" sz="2800" b="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hlinkClick r:id="rId2"/>
                        </a:rPr>
                        <a:t>https://rimanetwork.eu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81659"/>
                  </a:ext>
                </a:extLst>
              </a:tr>
              <a:tr h="629503">
                <a:tc>
                  <a:txBody>
                    <a:bodyPr/>
                    <a:lstStyle/>
                    <a:p>
                      <a:r>
                        <a:rPr lang="fi-FI" sz="2800" b="0" dirty="0"/>
                        <a:t>Email</a:t>
                      </a:r>
                      <a:endParaRPr lang="en-NL" sz="2800" b="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2800" b="0" dirty="0">
                          <a:hlinkClick r:id="rId3"/>
                        </a:rPr>
                        <a:t>info@rimanetwork.eu</a:t>
                      </a:r>
                      <a:endParaRPr lang="fi-FI" sz="2800" b="0" dirty="0"/>
                    </a:p>
                    <a:p>
                      <a:endParaRPr lang="en-NL" sz="28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847730"/>
                  </a:ext>
                </a:extLst>
              </a:tr>
            </a:tbl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2844E5-B0B7-4F9A-8D9B-F033BE15BEA0}"/>
              </a:ext>
            </a:extLst>
          </p:cNvPr>
          <p:cNvSpPr/>
          <p:nvPr/>
        </p:nvSpPr>
        <p:spPr>
          <a:xfrm>
            <a:off x="2430380" y="1853674"/>
            <a:ext cx="6870031" cy="3573379"/>
          </a:xfrm>
          <a:prstGeom prst="roundRect">
            <a:avLst/>
          </a:prstGeom>
          <a:solidFill>
            <a:srgbClr val="F38234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26445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ter Europe 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274" y="5711934"/>
            <a:ext cx="920520" cy="71336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2E11362-38D6-4B19-B52F-14D62669F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003" y="5446289"/>
            <a:ext cx="1177562" cy="47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4746D47-3FA1-45AB-A1AA-ECC99A19D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331" y="5231114"/>
            <a:ext cx="1291046" cy="43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403565" y="1314449"/>
            <a:ext cx="709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 smtClean="0">
                <a:solidFill>
                  <a:schemeClr val="bg1"/>
                </a:solidFill>
              </a:rPr>
              <a:t>Thierry.louvet@systematic-paris-region.org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15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112946A7-4345-3348-B37C-4210AE99B0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600200" y="116660"/>
            <a:ext cx="10185400" cy="96413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kumimoji="0" lang="fi-FI" sz="44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Futura Heading"/>
                <a:ea typeface="+mj-ea"/>
                <a:cs typeface="+mj-cs"/>
              </a:rPr>
              <a:t>What</a:t>
            </a:r>
            <a:r>
              <a:rPr kumimoji="0" lang="fi-FI" sz="36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Futura Heading"/>
                <a:ea typeface="+mj-ea"/>
                <a:cs typeface="+mj-cs"/>
              </a:rPr>
              <a:t> </a:t>
            </a:r>
            <a:r>
              <a:rPr kumimoji="0" lang="fi-FI" sz="44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Futura Heading"/>
                <a:ea typeface="+mj-ea"/>
                <a:cs typeface="+mj-cs"/>
              </a:rPr>
              <a:t>is RIMA</a:t>
            </a:r>
            <a:endParaRPr lang="fi-FI" sz="4400" b="1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2293230299"/>
              </p:ext>
            </p:extLst>
          </p:nvPr>
        </p:nvGraphicFramePr>
        <p:xfrm>
          <a:off x="1298734" y="1162527"/>
          <a:ext cx="9448083" cy="4687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2275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DDDD812-F75A-4437-AF0A-C74B20243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Who We Are</a:t>
            </a:r>
            <a:endParaRPr lang="en-NL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4B33AB2-B418-474A-B4C1-F912060581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806575"/>
            <a:ext cx="3590699" cy="4094163"/>
          </a:xfrm>
        </p:spPr>
        <p:txBody>
          <a:bodyPr/>
          <a:lstStyle/>
          <a:p>
            <a:r>
              <a:rPr lang="fi-FI"/>
              <a:t>Digital Innovation Hubs and Industry Organizations from across Europe</a:t>
            </a:r>
            <a:endParaRPr lang="en-NL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0B3E2D54-C623-4CC8-B86A-7C06C084F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10" y="3891718"/>
            <a:ext cx="7353157" cy="778254"/>
          </a:xfrm>
          <a:prstGeom prst="rect">
            <a:avLst/>
          </a:prstGeom>
        </p:spPr>
      </p:pic>
      <p:grpSp>
        <p:nvGrpSpPr>
          <p:cNvPr id="2" name="Groupe 29">
            <a:extLst>
              <a:ext uri="{FF2B5EF4-FFF2-40B4-BE49-F238E27FC236}">
                <a16:creationId xmlns:a16="http://schemas.microsoft.com/office/drawing/2014/main" id="{D5530B20-9193-45E8-AC62-9BAAD171202B}"/>
              </a:ext>
            </a:extLst>
          </p:cNvPr>
          <p:cNvGrpSpPr>
            <a:grpSpLocks noChangeAspect="1"/>
          </p:cNvGrpSpPr>
          <p:nvPr/>
        </p:nvGrpSpPr>
        <p:grpSpPr>
          <a:xfrm>
            <a:off x="6606019" y="480378"/>
            <a:ext cx="4936471" cy="3502426"/>
            <a:chOff x="4530358" y="838993"/>
            <a:chExt cx="7300935" cy="5180013"/>
          </a:xfrm>
        </p:grpSpPr>
        <p:pic>
          <p:nvPicPr>
            <p:cNvPr id="3" name="Kuva 41" descr="Kuva, joka sisältää kohteen teksti&#10;&#10;Kuvaus luotu automaattisesti">
              <a:extLst>
                <a:ext uri="{FF2B5EF4-FFF2-40B4-BE49-F238E27FC236}">
                  <a16:creationId xmlns:a16="http://schemas.microsoft.com/office/drawing/2014/main" id="{410D5A82-B092-48C5-8833-6411DB3B98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0358" y="838993"/>
              <a:ext cx="7300935" cy="5180013"/>
            </a:xfrm>
            <a:prstGeom prst="rect">
              <a:avLst/>
            </a:prstGeom>
          </p:spPr>
        </p:pic>
        <p:pic>
          <p:nvPicPr>
            <p:cNvPr id="4" name="Kuva 16">
              <a:extLst>
                <a:ext uri="{FF2B5EF4-FFF2-40B4-BE49-F238E27FC236}">
                  <a16:creationId xmlns:a16="http://schemas.microsoft.com/office/drawing/2014/main" id="{39BB4CA4-D7B0-41B5-9C3F-7DF39BD2D7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64632" y="1027801"/>
              <a:ext cx="398257" cy="383961"/>
            </a:xfrm>
            <a:prstGeom prst="rect">
              <a:avLst/>
            </a:prstGeom>
          </p:spPr>
        </p:pic>
        <p:pic>
          <p:nvPicPr>
            <p:cNvPr id="5" name="Kuva 18">
              <a:extLst>
                <a:ext uri="{FF2B5EF4-FFF2-40B4-BE49-F238E27FC236}">
                  <a16:creationId xmlns:a16="http://schemas.microsoft.com/office/drawing/2014/main" id="{5D1E0926-43DE-4BEA-84FE-5811914663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98219" y="1219781"/>
              <a:ext cx="398257" cy="383961"/>
            </a:xfrm>
            <a:prstGeom prst="rect">
              <a:avLst/>
            </a:prstGeom>
          </p:spPr>
        </p:pic>
        <p:pic>
          <p:nvPicPr>
            <p:cNvPr id="6" name="Kuva 19">
              <a:extLst>
                <a:ext uri="{FF2B5EF4-FFF2-40B4-BE49-F238E27FC236}">
                  <a16:creationId xmlns:a16="http://schemas.microsoft.com/office/drawing/2014/main" id="{411CFD49-E0C9-40F7-9D5A-821978AD3E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39417" y="2239528"/>
              <a:ext cx="398257" cy="383961"/>
            </a:xfrm>
            <a:prstGeom prst="rect">
              <a:avLst/>
            </a:prstGeom>
          </p:spPr>
        </p:pic>
        <p:pic>
          <p:nvPicPr>
            <p:cNvPr id="7" name="Kuva 20">
              <a:extLst>
                <a:ext uri="{FF2B5EF4-FFF2-40B4-BE49-F238E27FC236}">
                  <a16:creationId xmlns:a16="http://schemas.microsoft.com/office/drawing/2014/main" id="{174E2DB6-5533-4D38-A80A-D044D08F8C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18717" y="2807320"/>
              <a:ext cx="398257" cy="383961"/>
            </a:xfrm>
            <a:prstGeom prst="rect">
              <a:avLst/>
            </a:prstGeom>
          </p:spPr>
        </p:pic>
        <p:pic>
          <p:nvPicPr>
            <p:cNvPr id="8" name="Kuva 21">
              <a:extLst>
                <a:ext uri="{FF2B5EF4-FFF2-40B4-BE49-F238E27FC236}">
                  <a16:creationId xmlns:a16="http://schemas.microsoft.com/office/drawing/2014/main" id="{80334590-E62A-48AE-BE9A-DCB39E4FC1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40289" y="3162282"/>
              <a:ext cx="398257" cy="383961"/>
            </a:xfrm>
            <a:prstGeom prst="rect">
              <a:avLst/>
            </a:prstGeom>
          </p:spPr>
        </p:pic>
        <p:pic>
          <p:nvPicPr>
            <p:cNvPr id="9" name="Kuva 22">
              <a:extLst>
                <a:ext uri="{FF2B5EF4-FFF2-40B4-BE49-F238E27FC236}">
                  <a16:creationId xmlns:a16="http://schemas.microsoft.com/office/drawing/2014/main" id="{C707027B-91FD-4E60-A5C5-B0EB076AB6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73228" y="3475082"/>
              <a:ext cx="398257" cy="383961"/>
            </a:xfrm>
            <a:prstGeom prst="rect">
              <a:avLst/>
            </a:prstGeom>
          </p:spPr>
        </p:pic>
        <p:pic>
          <p:nvPicPr>
            <p:cNvPr id="10" name="Kuva 23">
              <a:extLst>
                <a:ext uri="{FF2B5EF4-FFF2-40B4-BE49-F238E27FC236}">
                  <a16:creationId xmlns:a16="http://schemas.microsoft.com/office/drawing/2014/main" id="{AAE3B9EF-9E63-4DBA-8CAB-598DF4E365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173866" y="2810295"/>
              <a:ext cx="398257" cy="383961"/>
            </a:xfrm>
            <a:prstGeom prst="rect">
              <a:avLst/>
            </a:prstGeom>
          </p:spPr>
        </p:pic>
        <p:pic>
          <p:nvPicPr>
            <p:cNvPr id="11" name="Kuva 25">
              <a:extLst>
                <a:ext uri="{FF2B5EF4-FFF2-40B4-BE49-F238E27FC236}">
                  <a16:creationId xmlns:a16="http://schemas.microsoft.com/office/drawing/2014/main" id="{19172FF4-FC42-44D2-98E8-78EECEF5F9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166541" y="3352331"/>
              <a:ext cx="398257" cy="383961"/>
            </a:xfrm>
            <a:prstGeom prst="rect">
              <a:avLst/>
            </a:prstGeom>
          </p:spPr>
        </p:pic>
        <p:pic>
          <p:nvPicPr>
            <p:cNvPr id="12" name="Kuva 26">
              <a:extLst>
                <a:ext uri="{FF2B5EF4-FFF2-40B4-BE49-F238E27FC236}">
                  <a16:creationId xmlns:a16="http://schemas.microsoft.com/office/drawing/2014/main" id="{98D5CD28-031E-4170-A84E-36DB62AA6E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64798" y="5225493"/>
              <a:ext cx="398257" cy="383961"/>
            </a:xfrm>
            <a:prstGeom prst="rect">
              <a:avLst/>
            </a:prstGeom>
          </p:spPr>
        </p:pic>
        <p:pic>
          <p:nvPicPr>
            <p:cNvPr id="13" name="Kuva 27">
              <a:extLst>
                <a:ext uri="{FF2B5EF4-FFF2-40B4-BE49-F238E27FC236}">
                  <a16:creationId xmlns:a16="http://schemas.microsoft.com/office/drawing/2014/main" id="{3C2EEF80-8744-42AA-A093-97ADCC716C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60109" y="4876138"/>
              <a:ext cx="398257" cy="383961"/>
            </a:xfrm>
            <a:prstGeom prst="rect">
              <a:avLst/>
            </a:prstGeom>
          </p:spPr>
        </p:pic>
        <p:pic>
          <p:nvPicPr>
            <p:cNvPr id="14" name="Kuva 30">
              <a:extLst>
                <a:ext uri="{FF2B5EF4-FFF2-40B4-BE49-F238E27FC236}">
                  <a16:creationId xmlns:a16="http://schemas.microsoft.com/office/drawing/2014/main" id="{74D97A6E-FDD5-40F1-92CD-8B7C060831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06587" y="5502102"/>
              <a:ext cx="398257" cy="383961"/>
            </a:xfrm>
            <a:prstGeom prst="rect">
              <a:avLst/>
            </a:prstGeom>
          </p:spPr>
        </p:pic>
        <p:pic>
          <p:nvPicPr>
            <p:cNvPr id="15" name="Kuva 7">
              <a:extLst>
                <a:ext uri="{FF2B5EF4-FFF2-40B4-BE49-F238E27FC236}">
                  <a16:creationId xmlns:a16="http://schemas.microsoft.com/office/drawing/2014/main" id="{E4C00A96-862C-4520-A649-E65C13D758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65503" y="2748734"/>
              <a:ext cx="398257" cy="383961"/>
            </a:xfrm>
            <a:prstGeom prst="rect">
              <a:avLst/>
            </a:prstGeom>
          </p:spPr>
        </p:pic>
        <p:pic>
          <p:nvPicPr>
            <p:cNvPr id="16" name="Kuva 9">
              <a:extLst>
                <a:ext uri="{FF2B5EF4-FFF2-40B4-BE49-F238E27FC236}">
                  <a16:creationId xmlns:a16="http://schemas.microsoft.com/office/drawing/2014/main" id="{E3F8C9CF-0520-4AE9-B91C-82E9CC0D25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305909" y="3143969"/>
              <a:ext cx="398258" cy="383962"/>
            </a:xfrm>
            <a:prstGeom prst="rect">
              <a:avLst/>
            </a:prstGeom>
          </p:spPr>
        </p:pic>
        <p:pic>
          <p:nvPicPr>
            <p:cNvPr id="17" name="Kuva 11">
              <a:extLst>
                <a:ext uri="{FF2B5EF4-FFF2-40B4-BE49-F238E27FC236}">
                  <a16:creationId xmlns:a16="http://schemas.microsoft.com/office/drawing/2014/main" id="{9CD7E8AE-AA52-4F99-A61F-38233B21B6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816099" y="3482726"/>
              <a:ext cx="398258" cy="383962"/>
            </a:xfrm>
            <a:prstGeom prst="rect">
              <a:avLst/>
            </a:prstGeom>
          </p:spPr>
        </p:pic>
        <p:pic>
          <p:nvPicPr>
            <p:cNvPr id="18" name="Kuva 34">
              <a:extLst>
                <a:ext uri="{FF2B5EF4-FFF2-40B4-BE49-F238E27FC236}">
                  <a16:creationId xmlns:a16="http://schemas.microsoft.com/office/drawing/2014/main" id="{E1B93B46-444E-4C18-AA99-9DD8475649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206303" y="2752981"/>
              <a:ext cx="398258" cy="383962"/>
            </a:xfrm>
            <a:prstGeom prst="rect">
              <a:avLst/>
            </a:prstGeom>
          </p:spPr>
        </p:pic>
        <p:pic>
          <p:nvPicPr>
            <p:cNvPr id="19" name="Kuva 35">
              <a:extLst>
                <a:ext uri="{FF2B5EF4-FFF2-40B4-BE49-F238E27FC236}">
                  <a16:creationId xmlns:a16="http://schemas.microsoft.com/office/drawing/2014/main" id="{488052C0-5A73-443A-B56F-B80DEB22EF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543927" y="2442627"/>
              <a:ext cx="398258" cy="383962"/>
            </a:xfrm>
            <a:prstGeom prst="rect">
              <a:avLst/>
            </a:prstGeom>
          </p:spPr>
        </p:pic>
        <p:pic>
          <p:nvPicPr>
            <p:cNvPr id="20" name="Kuva 36">
              <a:extLst>
                <a:ext uri="{FF2B5EF4-FFF2-40B4-BE49-F238E27FC236}">
                  <a16:creationId xmlns:a16="http://schemas.microsoft.com/office/drawing/2014/main" id="{89FCE21B-EC58-4C96-BAED-38F7D2224E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2980" y="5173944"/>
              <a:ext cx="398257" cy="383961"/>
            </a:xfrm>
            <a:prstGeom prst="rect">
              <a:avLst/>
            </a:prstGeom>
          </p:spPr>
        </p:pic>
        <p:pic>
          <p:nvPicPr>
            <p:cNvPr id="21" name="Kuva 37">
              <a:extLst>
                <a:ext uri="{FF2B5EF4-FFF2-40B4-BE49-F238E27FC236}">
                  <a16:creationId xmlns:a16="http://schemas.microsoft.com/office/drawing/2014/main" id="{BADFF0C0-A9F9-44EF-AA8D-21AF7617B4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914667" y="2807319"/>
              <a:ext cx="398258" cy="383962"/>
            </a:xfrm>
            <a:prstGeom prst="rect">
              <a:avLst/>
            </a:prstGeom>
          </p:spPr>
        </p:pic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AEEF150B-EB52-4CFE-A034-15A5C37877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4755673"/>
            <a:ext cx="7679675" cy="68939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4C11D8F-B361-4CDE-AF22-0EDC480566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200" y="5448306"/>
            <a:ext cx="7235284" cy="1136637"/>
          </a:xfrm>
          <a:prstGeom prst="rect">
            <a:avLst/>
          </a:prstGeom>
        </p:spPr>
      </p:pic>
      <p:pic>
        <p:nvPicPr>
          <p:cNvPr id="72" name="Picture 4">
            <a:extLst>
              <a:ext uri="{FF2B5EF4-FFF2-40B4-BE49-F238E27FC236}">
                <a16:creationId xmlns:a16="http://schemas.microsoft.com/office/drawing/2014/main" id="{E5A56A63-D002-4E28-90EF-DEF189F92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756" y="6085328"/>
            <a:ext cx="915761" cy="29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723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9629"/>
            <a:ext cx="10515600" cy="13255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kumimoji="0" lang="fi-FI" sz="40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Futura Heading"/>
                <a:ea typeface="+mj-ea"/>
                <a:cs typeface="+mj-cs"/>
              </a:rPr>
              <a:t>Industry Sectors Covered by RIMA</a:t>
            </a:r>
            <a:endParaRPr lang="fi-FI" sz="40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7299" y="2243659"/>
            <a:ext cx="3827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Includes wind, solar, hydro, coal, and power distribution, covering both off-shore and on-shore infrastructure </a:t>
            </a:r>
            <a:endParaRPr lang="fi-FI" sz="1600"/>
          </a:p>
        </p:txBody>
      </p:sp>
      <p:sp>
        <p:nvSpPr>
          <p:cNvPr id="14" name="TextBox 13"/>
          <p:cNvSpPr txBox="1"/>
          <p:nvPr/>
        </p:nvSpPr>
        <p:spPr>
          <a:xfrm>
            <a:off x="7405512" y="2240819"/>
            <a:ext cx="3827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Includes large transport hubs like ports, airports and interchanges. </a:t>
            </a:r>
            <a:endParaRPr lang="en-US" sz="1400"/>
          </a:p>
        </p:txBody>
      </p:sp>
      <p:sp>
        <p:nvSpPr>
          <p:cNvPr id="16" name="TextBox 15"/>
          <p:cNvSpPr txBox="1"/>
          <p:nvPr/>
        </p:nvSpPr>
        <p:spPr>
          <a:xfrm>
            <a:off x="7409676" y="3688759"/>
            <a:ext cx="4153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Sustainable, safe water infrastructures include clean water, wastewater and storm water infrastructures</a:t>
            </a:r>
            <a:endParaRPr lang="fi-FI" sz="1600"/>
          </a:p>
        </p:txBody>
      </p:sp>
      <p:sp>
        <p:nvSpPr>
          <p:cNvPr id="17" name="Rectangle 16"/>
          <p:cNvSpPr/>
          <p:nvPr/>
        </p:nvSpPr>
        <p:spPr>
          <a:xfrm>
            <a:off x="7393822" y="3407295"/>
            <a:ext cx="3283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48334"/>
                </a:solidFill>
                <a:latin typeface="Futura-Bold"/>
              </a:rPr>
              <a:t>Water supply and sanitation</a:t>
            </a: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371614" y="1951563"/>
            <a:ext cx="3512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48334"/>
                </a:solidFill>
                <a:latin typeface="Futura-Bold"/>
              </a:rPr>
              <a:t>Transport, cargo and mobility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687299" y="1949618"/>
            <a:ext cx="4019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48334"/>
                </a:solidFill>
                <a:latin typeface="Futura-Bold"/>
              </a:rPr>
              <a:t>Energy generation and distribution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87299" y="3462964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48334"/>
                </a:solidFill>
                <a:latin typeface="Futura-Bold"/>
              </a:rPr>
              <a:t>Oil &amp; gas and chemical</a:t>
            </a: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687299" y="3784577"/>
            <a:ext cx="4532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31414C"/>
                </a:solidFill>
              </a:rPr>
              <a:t>Refining and distribution infrastructure, including off-shore infrastructure</a:t>
            </a:r>
            <a:r>
              <a:rPr lang="fi-FI" sz="1600">
                <a:solidFill>
                  <a:srgbClr val="31414C"/>
                </a:solidFill>
              </a:rPr>
              <a:t> and </a:t>
            </a:r>
            <a:r>
              <a:rPr lang="en-US" sz="1600">
                <a:solidFill>
                  <a:srgbClr val="31414C"/>
                </a:solidFill>
              </a:rPr>
              <a:t>decommissioning</a:t>
            </a:r>
            <a:r>
              <a:rPr lang="fi-FI" sz="1600">
                <a:solidFill>
                  <a:srgbClr val="31414C"/>
                </a:solidFill>
              </a:rPr>
              <a:t>.</a:t>
            </a:r>
            <a:endParaRPr lang="fi-FI" sz="1600"/>
          </a:p>
        </p:txBody>
      </p:sp>
      <p:sp>
        <p:nvSpPr>
          <p:cNvPr id="23" name="Rectangle 22"/>
          <p:cNvSpPr/>
          <p:nvPr/>
        </p:nvSpPr>
        <p:spPr>
          <a:xfrm>
            <a:off x="1670565" y="5206791"/>
            <a:ext cx="4507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/>
              <a:t>Including decommissioning, waste disposal, maintenance and life extension</a:t>
            </a:r>
            <a:endParaRPr lang="fi-FI" sz="1600"/>
          </a:p>
        </p:txBody>
      </p:sp>
      <p:sp>
        <p:nvSpPr>
          <p:cNvPr id="24" name="Rectangle 23"/>
          <p:cNvSpPr/>
          <p:nvPr/>
        </p:nvSpPr>
        <p:spPr>
          <a:xfrm>
            <a:off x="1670565" y="4904646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48334"/>
                </a:solidFill>
                <a:latin typeface="Futura-Bold"/>
              </a:rPr>
              <a:t>Nuclear</a:t>
            </a: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371614" y="4734202"/>
            <a:ext cx="48114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48334"/>
                </a:solidFill>
                <a:latin typeface="Futura-Bold"/>
              </a:rPr>
              <a:t>Urban and suburban transport routes connected with cities</a:t>
            </a:r>
            <a:endParaRPr lang="fi-FI" dirty="0"/>
          </a:p>
        </p:txBody>
      </p:sp>
      <p:sp>
        <p:nvSpPr>
          <p:cNvPr id="27" name="Rectangle 26"/>
          <p:cNvSpPr/>
          <p:nvPr/>
        </p:nvSpPr>
        <p:spPr>
          <a:xfrm>
            <a:off x="7372400" y="5289760"/>
            <a:ext cx="45131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/>
              <a:t>Local transport systems such as trams, track and trackside equipment, bridges, tunnels and roads</a:t>
            </a:r>
            <a:endParaRPr lang="fi-FI" sz="1600"/>
          </a:p>
          <a:p>
            <a:r>
              <a:rPr lang="en-US" sz="1600"/>
              <a:t>rolling stock and geo-physical maintenance  </a:t>
            </a:r>
            <a:endParaRPr lang="fi-FI" sz="160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08AD295-67BC-124F-ABD7-FE35C1876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09" y="1824541"/>
            <a:ext cx="1368000" cy="1368000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B0B8D0CC-41EC-184D-A26E-4E536D784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865" y="1787781"/>
            <a:ext cx="1368000" cy="1368000"/>
          </a:xfrm>
          <a:prstGeom prst="rect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E06EC137-60F7-7F4F-8CA2-C42635558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408" y="3208310"/>
            <a:ext cx="1368000" cy="1368000"/>
          </a:xfrm>
          <a:prstGeom prst="rect">
            <a:avLst/>
          </a:pr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2F65B102-19FA-DF44-828B-496B67CFA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048" y="4610861"/>
            <a:ext cx="1368000" cy="1368000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0E1D6B31-D748-B54B-971A-E59C049EF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048" y="3220738"/>
            <a:ext cx="1368000" cy="136800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B05A71F5-323B-0740-A42D-59983653A0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7050" y="4734202"/>
            <a:ext cx="1356585" cy="135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1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4190664823"/>
              </p:ext>
            </p:extLst>
          </p:nvPr>
        </p:nvGraphicFramePr>
        <p:xfrm>
          <a:off x="1540779" y="612094"/>
          <a:ext cx="9488777" cy="5613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3997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DB50B6E1-D9DA-4CF1-B62B-B293E7B9B7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134506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8439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C21337-052D-40E5-AFAD-40B1FE572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The Open Calls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0125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C44F9-98F2-42A6-AAF0-88F476B03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1st Open Call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18687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18139-417F-45DC-9932-E202B78A4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1st Open Call</a:t>
            </a:r>
            <a:endParaRPr lang="en-NL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FB409F-25B2-4178-B709-B69E87D126DD}"/>
              </a:ext>
            </a:extLst>
          </p:cNvPr>
          <p:cNvGrpSpPr/>
          <p:nvPr/>
        </p:nvGrpSpPr>
        <p:grpSpPr>
          <a:xfrm>
            <a:off x="838200" y="1825626"/>
            <a:ext cx="3888036" cy="4553140"/>
            <a:chOff x="838200" y="1789523"/>
            <a:chExt cx="3307189" cy="40277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C5905F-D301-4DC8-888E-DAB931B76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1789523"/>
              <a:ext cx="3307189" cy="275727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C402B6-6E6A-44CF-BD31-E42F55C49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4546796"/>
              <a:ext cx="3307189" cy="1270515"/>
            </a:xfrm>
            <a:prstGeom prst="rect">
              <a:avLst/>
            </a:prstGeom>
          </p:spPr>
        </p:pic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E0DFED-3959-48B0-BCC1-BAEB5C38C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4049" y="1476375"/>
            <a:ext cx="6000751" cy="5016500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19 funded projects within the 6 </a:t>
            </a:r>
            <a:r>
              <a:rPr lang="fi-FI" dirty="0" smtClean="0"/>
              <a:t>domains</a:t>
            </a:r>
            <a:endParaRPr lang="fi-FI" dirty="0"/>
          </a:p>
          <a:p>
            <a:r>
              <a:rPr lang="en-US" sz="2400" b="1" dirty="0"/>
              <a:t>Technology Transfer Experiments (TTE)</a:t>
            </a:r>
          </a:p>
          <a:p>
            <a:pPr lvl="1"/>
            <a:r>
              <a:rPr lang="en-US" sz="2000" dirty="0"/>
              <a:t>Developing, testing and validating the technical and economic viability of a robotic-based representative model or prototype system to be applied in ‘Target Use Domain’ operational environment. </a:t>
            </a:r>
          </a:p>
          <a:p>
            <a:pPr lvl="1"/>
            <a:r>
              <a:rPr lang="en-US" sz="2000" dirty="0"/>
              <a:t>Max 300k Euros per TTE and project timescale max 14 months</a:t>
            </a:r>
          </a:p>
          <a:p>
            <a:r>
              <a:rPr lang="en-US" sz="2400" b="1" dirty="0"/>
              <a:t>Technology Demonstrators (TD) </a:t>
            </a:r>
          </a:p>
          <a:p>
            <a:pPr lvl="1"/>
            <a:r>
              <a:rPr lang="en-US" sz="2000" dirty="0"/>
              <a:t>Validating the technical and economic viability of a new or improved Robotic-based technology, product, process, service or solution in a ‘Target Use Domain’ operational environment, whether industrial or other, involving where appropriate a larger scale prototype or demonstrator.</a:t>
            </a:r>
          </a:p>
          <a:p>
            <a:pPr lvl="1"/>
            <a:r>
              <a:rPr lang="en-US" sz="2000" dirty="0"/>
              <a:t>Max 100k Euros per TD and project timescale max 6 months</a:t>
            </a:r>
            <a:endParaRPr lang="en-NL" sz="2000" dirty="0"/>
          </a:p>
        </p:txBody>
      </p:sp>
    </p:spTree>
    <p:extLst>
      <p:ext uri="{BB962C8B-B14F-4D97-AF65-F5344CB8AC3E}">
        <p14:creationId xmlns:p14="http://schemas.microsoft.com/office/powerpoint/2010/main" val="2035148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Futur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Futur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7A34D143078F478D387DE7C432F764" ma:contentTypeVersion="13" ma:contentTypeDescription="Create a new document." ma:contentTypeScope="" ma:versionID="c63072253be3905083216795379480fb">
  <xsd:schema xmlns:xsd="http://www.w3.org/2001/XMLSchema" xmlns:xs="http://www.w3.org/2001/XMLSchema" xmlns:p="http://schemas.microsoft.com/office/2006/metadata/properties" xmlns:ns2="3b500946-115e-42e9-9cb4-ac7999bd8eb0" xmlns:ns3="0ff9fc99-915c-4232-949e-97d18127ec8c" targetNamespace="http://schemas.microsoft.com/office/2006/metadata/properties" ma:root="true" ma:fieldsID="7394005272c7b83c9741f97b777fc072" ns2:_="" ns3:_="">
    <xsd:import namespace="3b500946-115e-42e9-9cb4-ac7999bd8eb0"/>
    <xsd:import namespace="0ff9fc99-915c-4232-949e-97d18127ec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2:Ima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500946-115e-42e9-9cb4-ac7999bd8e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f9fc99-915c-4232-949e-97d18127ec8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 xmlns="3b500946-115e-42e9-9cb4-ac7999bd8eb0" xsi:nil="true"/>
    <SharedWithUsers xmlns="0ff9fc99-915c-4232-949e-97d18127ec8c">
      <UserInfo>
        <DisplayName>Andrea Miranda</DisplayName>
        <AccountId>1189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AFAAED-E35B-4905-BD75-2E0EA08C7495}">
  <ds:schemaRefs>
    <ds:schemaRef ds:uri="0ff9fc99-915c-4232-949e-97d18127ec8c"/>
    <ds:schemaRef ds:uri="3b500946-115e-42e9-9cb4-ac7999bd8eb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9623ABD-B497-4D29-ABA9-F0C00BCD4D66}">
  <ds:schemaRefs>
    <ds:schemaRef ds:uri="http://purl.org/dc/elements/1.1/"/>
    <ds:schemaRef ds:uri="3b500946-115e-42e9-9cb4-ac7999bd8eb0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0ff9fc99-915c-4232-949e-97d18127ec8c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C0CFF96-DEFF-4286-90FB-3911585AB5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641</Words>
  <Application>Microsoft Office PowerPoint</Application>
  <PresentationFormat>Grand écran</PresentationFormat>
  <Paragraphs>91</Paragraphs>
  <Slides>16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16</vt:i4>
      </vt:variant>
    </vt:vector>
  </HeadingPairs>
  <TitlesOfParts>
    <vt:vector size="29" baseType="lpstr">
      <vt:lpstr>Arial</vt:lpstr>
      <vt:lpstr>Azo Sans Light</vt:lpstr>
      <vt:lpstr>Calibri</vt:lpstr>
      <vt:lpstr>Calibri Light</vt:lpstr>
      <vt:lpstr>Futura</vt:lpstr>
      <vt:lpstr>Futura Heading</vt:lpstr>
      <vt:lpstr>Futura Medium</vt:lpstr>
      <vt:lpstr>Futura-Bold</vt:lpstr>
      <vt:lpstr>Open Sans</vt:lpstr>
      <vt:lpstr>Poppins</vt:lpstr>
      <vt:lpstr>Office-teema</vt:lpstr>
      <vt:lpstr>Office Theme</vt:lpstr>
      <vt:lpstr>1_Office-teema</vt:lpstr>
      <vt:lpstr>Présentation PowerPoint</vt:lpstr>
      <vt:lpstr>Présentation PowerPoint</vt:lpstr>
      <vt:lpstr>Who We Are</vt:lpstr>
      <vt:lpstr>Industry Sectors Covered by RIMA</vt:lpstr>
      <vt:lpstr>Présentation PowerPoint</vt:lpstr>
      <vt:lpstr>Présentation PowerPoint</vt:lpstr>
      <vt:lpstr>The Open Calls</vt:lpstr>
      <vt:lpstr>1st Open Call</vt:lpstr>
      <vt:lpstr>1st Open Call</vt:lpstr>
      <vt:lpstr>1st Open Call</vt:lpstr>
      <vt:lpstr>2nd Open Call</vt:lpstr>
      <vt:lpstr>Présentation PowerPoint</vt:lpstr>
      <vt:lpstr>2nd Open Call</vt:lpstr>
      <vt:lpstr>Présentation PowerPoint</vt:lpstr>
      <vt:lpstr> Join us!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Maarit Sandelin</dc:creator>
  <cp:lastModifiedBy>Thierry LOUVET</cp:lastModifiedBy>
  <cp:revision>11</cp:revision>
  <dcterms:created xsi:type="dcterms:W3CDTF">2020-11-26T10:58:17Z</dcterms:created>
  <dcterms:modified xsi:type="dcterms:W3CDTF">2021-02-23T14:57:14Z</dcterms:modified>
</cp:coreProperties>
</file>