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  <p:sldMasterId id="2147483660" r:id="rId2"/>
  </p:sldMasterIdLst>
  <p:notesMasterIdLst>
    <p:notesMasterId r:id="rId13"/>
  </p:notesMasterIdLst>
  <p:sldIdLst>
    <p:sldId id="272" r:id="rId3"/>
    <p:sldId id="258" r:id="rId4"/>
    <p:sldId id="269" r:id="rId5"/>
    <p:sldId id="274" r:id="rId6"/>
    <p:sldId id="275" r:id="rId7"/>
    <p:sldId id="279" r:id="rId8"/>
    <p:sldId id="276" r:id="rId9"/>
    <p:sldId id="280" r:id="rId10"/>
    <p:sldId id="278" r:id="rId11"/>
    <p:sldId id="281" r:id="rId12"/>
  </p:sldIdLst>
  <p:sldSz cx="9525000" cy="6734175"/>
  <p:notesSz cx="6858000" cy="9144000"/>
  <p:embeddedFontLst>
    <p:embeddedFont>
      <p:font typeface="Bahnschrift" panose="020B0502040204020203" pitchFamily="34" charset="0"/>
      <p:regular r:id="rId14"/>
      <p:bold r:id="rId15"/>
    </p:embeddedFont>
    <p:embeddedFont>
      <p:font typeface="Montserrat" panose="00000500000000000000" pitchFamily="2" charset="-52"/>
      <p:regular r:id="rId16"/>
      <p:bold r:id="rId17"/>
      <p:italic r:id="rId18"/>
      <p:boldItalic r:id="rId19"/>
    </p:embeddedFont>
    <p:embeddedFont>
      <p:font typeface="Rubik" panose="020B0604020202020204" charset="0"/>
      <p:regular r:id="rId20"/>
      <p:bold r:id="rId21"/>
      <p:italic r:id="rId22"/>
      <p:boldItalic r:id="rId23"/>
    </p:embeddedFont>
    <p:embeddedFont>
      <p:font typeface="Rubik Medium" panose="020B0604020202020204" charset="0"/>
      <p:regular r:id="rId24"/>
      <p:italic r:id="rId25"/>
    </p:embeddedFont>
  </p:embeddedFontLst>
  <p:custDataLst>
    <p:tags r:id="rId2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21">
          <p15:clr>
            <a:srgbClr val="A4A3A4"/>
          </p15:clr>
        </p15:guide>
        <p15:guide id="2" pos="30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AC27"/>
    <a:srgbClr val="17365D"/>
    <a:srgbClr val="295C78"/>
    <a:srgbClr val="708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3"/>
    <p:restoredTop sz="94678"/>
  </p:normalViewPr>
  <p:slideViewPr>
    <p:cSldViewPr snapToGrid="0">
      <p:cViewPr varScale="1">
        <p:scale>
          <a:sx n="83" d="100"/>
          <a:sy n="83" d="100"/>
        </p:scale>
        <p:origin x="638" y="72"/>
      </p:cViewPr>
      <p:guideLst>
        <p:guide orient="horz" pos="2121"/>
        <p:guide pos="30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274" y="685800"/>
            <a:ext cx="4850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95890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583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0449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24688" y="582653"/>
            <a:ext cx="88755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324688" y="1508889"/>
            <a:ext cx="8875500" cy="44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825477" y="6105360"/>
            <a:ext cx="571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E94662D-D254-4CCB-83D3-33B8988963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3139" y="5956663"/>
            <a:ext cx="2529191" cy="6072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825477" y="6105360"/>
            <a:ext cx="571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ground imag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639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3F83BD1-79CC-48E1-AA12-BCFC95B2DE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" y="842"/>
            <a:ext cx="9523809" cy="67333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9939" y="1910288"/>
            <a:ext cx="5192287" cy="2104968"/>
          </a:xfrm>
        </p:spPr>
        <p:txBody>
          <a:bodyPr anchor="t"/>
          <a:lstStyle>
            <a:lvl1pPr algn="ctr">
              <a:lnSpc>
                <a:spcPct val="100000"/>
              </a:lnSpc>
              <a:defRPr sz="3515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9939" y="3301390"/>
            <a:ext cx="5192287" cy="2961942"/>
          </a:xfrm>
        </p:spPr>
        <p:txBody>
          <a:bodyPr>
            <a:normAutofit/>
          </a:bodyPr>
          <a:lstStyle>
            <a:lvl1pPr marL="0" indent="0" algn="just">
              <a:buNone/>
              <a:defRPr sz="1250"/>
            </a:lvl1pPr>
            <a:lvl2pPr marL="357165" indent="0" algn="ctr">
              <a:buNone/>
              <a:defRPr sz="1562"/>
            </a:lvl2pPr>
            <a:lvl3pPr marL="714329" indent="0" algn="ctr">
              <a:buNone/>
              <a:defRPr sz="1406"/>
            </a:lvl3pPr>
            <a:lvl4pPr marL="1071494" indent="0" algn="ctr">
              <a:buNone/>
              <a:defRPr sz="1250"/>
            </a:lvl4pPr>
            <a:lvl5pPr marL="1428659" indent="0" algn="ctr">
              <a:buNone/>
              <a:defRPr sz="1250"/>
            </a:lvl5pPr>
            <a:lvl6pPr marL="1785823" indent="0" algn="ctr">
              <a:buNone/>
              <a:defRPr sz="1250"/>
            </a:lvl6pPr>
            <a:lvl7pPr marL="2142988" indent="0" algn="ctr">
              <a:buNone/>
              <a:defRPr sz="1250"/>
            </a:lvl7pPr>
            <a:lvl8pPr marL="2500152" indent="0" algn="ctr">
              <a:buNone/>
              <a:defRPr sz="1250"/>
            </a:lvl8pPr>
            <a:lvl9pPr marL="2857317" indent="0" algn="ctr">
              <a:buNone/>
              <a:defRPr sz="125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214FA7-9DFA-4BFD-B72D-471D4AEAF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B10E-A62C-4463-94C5-74C7C8CC755E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317815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l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844" y="336636"/>
            <a:ext cx="8215313" cy="1301629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844" y="1880262"/>
            <a:ext cx="8215313" cy="4272772"/>
          </a:xfrm>
        </p:spPr>
        <p:txBody>
          <a:bodyPr>
            <a:normAutofit/>
          </a:bodyPr>
          <a:lstStyle>
            <a:lvl1pPr>
              <a:defRPr sz="1250"/>
            </a:lvl1pPr>
            <a:lvl2pPr>
              <a:defRPr sz="1250"/>
            </a:lvl2pPr>
            <a:lvl3pPr>
              <a:defRPr sz="1250"/>
            </a:lvl3pPr>
            <a:lvl4pPr>
              <a:defRPr sz="1250"/>
            </a:lvl4pPr>
            <a:lvl5pPr>
              <a:defRPr sz="1250"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51E182-325C-416A-BF91-80AB9C6971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865" y="6263331"/>
            <a:ext cx="1302099" cy="266263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43BF24-E71E-4BC5-9CD0-CB21B3A99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B10E-A62C-4463-94C5-74C7C8CC755E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714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py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83" y="1195629"/>
            <a:ext cx="3352421" cy="1439484"/>
          </a:xfrm>
        </p:spPr>
        <p:txBody>
          <a:bodyPr anchor="t"/>
          <a:lstStyle>
            <a:lvl1pPr>
              <a:defRPr sz="3515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896" y="951636"/>
            <a:ext cx="3370397" cy="4827072"/>
          </a:xfrm>
        </p:spPr>
        <p:txBody>
          <a:bodyPr anchor="t">
            <a:normAutofit/>
          </a:bodyPr>
          <a:lstStyle>
            <a:lvl1pPr marL="0" indent="0">
              <a:buNone/>
              <a:defRPr sz="1094"/>
            </a:lvl1pPr>
            <a:lvl2pPr marL="357165" indent="0">
              <a:buNone/>
              <a:defRPr sz="2187"/>
            </a:lvl2pPr>
            <a:lvl3pPr marL="714329" indent="0">
              <a:buNone/>
              <a:defRPr sz="1875"/>
            </a:lvl3pPr>
            <a:lvl4pPr marL="1071494" indent="0">
              <a:buNone/>
              <a:defRPr sz="1562"/>
            </a:lvl4pPr>
            <a:lvl5pPr marL="1428659" indent="0">
              <a:buNone/>
              <a:defRPr sz="1562"/>
            </a:lvl5pPr>
            <a:lvl6pPr marL="1785823" indent="0">
              <a:buNone/>
              <a:defRPr sz="1562"/>
            </a:lvl6pPr>
            <a:lvl7pPr marL="2142988" indent="0">
              <a:buNone/>
              <a:defRPr sz="1562"/>
            </a:lvl7pPr>
            <a:lvl8pPr marL="2500152" indent="0">
              <a:buNone/>
              <a:defRPr sz="1562"/>
            </a:lvl8pPr>
            <a:lvl9pPr marL="2857317" indent="0">
              <a:buNone/>
              <a:defRPr sz="1562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9920" y="2410639"/>
            <a:ext cx="3370396" cy="3392401"/>
          </a:xfrm>
        </p:spPr>
        <p:txBody>
          <a:bodyPr>
            <a:normAutofit/>
          </a:bodyPr>
          <a:lstStyle>
            <a:lvl1pPr marL="0" indent="0" algn="just">
              <a:buNone/>
              <a:defRPr sz="1250"/>
            </a:lvl1pPr>
            <a:lvl2pPr marL="357165" indent="0">
              <a:buNone/>
              <a:defRPr sz="1094"/>
            </a:lvl2pPr>
            <a:lvl3pPr marL="714329" indent="0">
              <a:buNone/>
              <a:defRPr sz="937"/>
            </a:lvl3pPr>
            <a:lvl4pPr marL="1071494" indent="0">
              <a:buNone/>
              <a:defRPr sz="781"/>
            </a:lvl4pPr>
            <a:lvl5pPr marL="1428659" indent="0">
              <a:buNone/>
              <a:defRPr sz="781"/>
            </a:lvl5pPr>
            <a:lvl6pPr marL="1785823" indent="0">
              <a:buNone/>
              <a:defRPr sz="781"/>
            </a:lvl6pPr>
            <a:lvl7pPr marL="2142988" indent="0">
              <a:buNone/>
              <a:defRPr sz="781"/>
            </a:lvl7pPr>
            <a:lvl8pPr marL="2500152" indent="0">
              <a:buNone/>
              <a:defRPr sz="781"/>
            </a:lvl8pPr>
            <a:lvl9pPr marL="2857317" indent="0">
              <a:buNone/>
              <a:defRPr sz="78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DDBAA3B8-EBE6-4256-A516-B6ABB6C816F0}"/>
              </a:ext>
            </a:extLst>
          </p:cNvPr>
          <p:cNvSpPr/>
          <p:nvPr userDrawn="1"/>
        </p:nvSpPr>
        <p:spPr>
          <a:xfrm>
            <a:off x="-1823649" y="1696470"/>
            <a:ext cx="2509287" cy="31538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547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3FD2E7C-7DE0-4B3B-8B2D-0B1DEBF0313C}"/>
              </a:ext>
            </a:extLst>
          </p:cNvPr>
          <p:cNvSpPr/>
          <p:nvPr userDrawn="1"/>
        </p:nvSpPr>
        <p:spPr>
          <a:xfrm>
            <a:off x="-1823649" y="3781499"/>
            <a:ext cx="3626827" cy="45585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547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60DC9C9-2F62-4E8B-94ED-A1B7608D13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865" y="6263331"/>
            <a:ext cx="1302099" cy="266263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652AE25-03E9-4571-8116-F89F17672E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B10E-A62C-4463-94C5-74C7C8CC755E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827477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p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83" y="1156586"/>
            <a:ext cx="3352421" cy="1439484"/>
          </a:xfrm>
        </p:spPr>
        <p:txBody>
          <a:bodyPr anchor="t"/>
          <a:lstStyle>
            <a:lvl1pPr>
              <a:defRPr sz="3515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9920" y="2410639"/>
            <a:ext cx="3370396" cy="3392401"/>
          </a:xfrm>
        </p:spPr>
        <p:txBody>
          <a:bodyPr>
            <a:normAutofit/>
          </a:bodyPr>
          <a:lstStyle>
            <a:lvl1pPr marL="0" indent="0" algn="just">
              <a:buNone/>
              <a:defRPr sz="1250"/>
            </a:lvl1pPr>
            <a:lvl2pPr marL="357165" indent="0">
              <a:buNone/>
              <a:defRPr sz="1094"/>
            </a:lvl2pPr>
            <a:lvl3pPr marL="714329" indent="0">
              <a:buNone/>
              <a:defRPr sz="937"/>
            </a:lvl3pPr>
            <a:lvl4pPr marL="1071494" indent="0">
              <a:buNone/>
              <a:defRPr sz="781"/>
            </a:lvl4pPr>
            <a:lvl5pPr marL="1428659" indent="0">
              <a:buNone/>
              <a:defRPr sz="781"/>
            </a:lvl5pPr>
            <a:lvl6pPr marL="1785823" indent="0">
              <a:buNone/>
              <a:defRPr sz="781"/>
            </a:lvl6pPr>
            <a:lvl7pPr marL="2142988" indent="0">
              <a:buNone/>
              <a:defRPr sz="781"/>
            </a:lvl7pPr>
            <a:lvl8pPr marL="2500152" indent="0">
              <a:buNone/>
              <a:defRPr sz="781"/>
            </a:lvl8pPr>
            <a:lvl9pPr marL="2857317" indent="0">
              <a:buNone/>
              <a:defRPr sz="78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B267258-0FEF-4413-9860-28AB21526F2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4844" y="951636"/>
            <a:ext cx="4048125" cy="4850286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C992ADB-6FD9-408F-9E4C-8414D6B0BB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865" y="6263331"/>
            <a:ext cx="1302099" cy="266263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5E3B62A-076E-4E7B-BCAC-F631FF8CAB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E3B10E-A62C-4463-94C5-74C7C8CC755E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695035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py &amp; logo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18" y="951636"/>
            <a:ext cx="5580413" cy="1439484"/>
          </a:xfrm>
        </p:spPr>
        <p:txBody>
          <a:bodyPr anchor="b"/>
          <a:lstStyle>
            <a:lvl1pPr>
              <a:defRPr sz="3515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855" y="2410639"/>
            <a:ext cx="5580413" cy="3392401"/>
          </a:xfrm>
        </p:spPr>
        <p:txBody>
          <a:bodyPr>
            <a:normAutofit/>
          </a:bodyPr>
          <a:lstStyle>
            <a:lvl1pPr marL="0" indent="0" algn="just">
              <a:buNone/>
              <a:defRPr sz="1250"/>
            </a:lvl1pPr>
            <a:lvl2pPr marL="357165" indent="0">
              <a:buNone/>
              <a:defRPr sz="1094"/>
            </a:lvl2pPr>
            <a:lvl3pPr marL="714329" indent="0">
              <a:buNone/>
              <a:defRPr sz="937"/>
            </a:lvl3pPr>
            <a:lvl4pPr marL="1071494" indent="0">
              <a:buNone/>
              <a:defRPr sz="781"/>
            </a:lvl4pPr>
            <a:lvl5pPr marL="1428659" indent="0">
              <a:buNone/>
              <a:defRPr sz="781"/>
            </a:lvl5pPr>
            <a:lvl6pPr marL="1785823" indent="0">
              <a:buNone/>
              <a:defRPr sz="781"/>
            </a:lvl6pPr>
            <a:lvl7pPr marL="2142988" indent="0">
              <a:buNone/>
              <a:defRPr sz="781"/>
            </a:lvl7pPr>
            <a:lvl8pPr marL="2500152" indent="0">
              <a:buNone/>
              <a:defRPr sz="781"/>
            </a:lvl8pPr>
            <a:lvl9pPr marL="2857317" indent="0">
              <a:buNone/>
              <a:defRPr sz="78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037E4D7-0D63-489C-8A14-67306C247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606" y="4184999"/>
            <a:ext cx="3512501" cy="438236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4A00DAD-7D03-4FE0-90B5-DFF43102EE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865" y="6263331"/>
            <a:ext cx="1302099" cy="26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5702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echa: cheurón 4">
            <a:extLst>
              <a:ext uri="{FF2B5EF4-FFF2-40B4-BE49-F238E27FC236}">
                <a16:creationId xmlns:a16="http://schemas.microsoft.com/office/drawing/2014/main" id="{FB299347-E927-4854-A83D-84533A95712C}"/>
              </a:ext>
            </a:extLst>
          </p:cNvPr>
          <p:cNvSpPr/>
          <p:nvPr userDrawn="1"/>
        </p:nvSpPr>
        <p:spPr>
          <a:xfrm>
            <a:off x="651674" y="-17727"/>
            <a:ext cx="4767677" cy="6752500"/>
          </a:xfrm>
          <a:custGeom>
            <a:avLst/>
            <a:gdLst>
              <a:gd name="connsiteX0" fmla="*/ 0 w 6957391"/>
              <a:gd name="connsiteY0" fmla="*/ 0 h 13753323"/>
              <a:gd name="connsiteX1" fmla="*/ 3478696 w 6957391"/>
              <a:gd name="connsiteY1" fmla="*/ 0 h 13753323"/>
              <a:gd name="connsiteX2" fmla="*/ 6957391 w 6957391"/>
              <a:gd name="connsiteY2" fmla="*/ 6876662 h 13753323"/>
              <a:gd name="connsiteX3" fmla="*/ 3478696 w 6957391"/>
              <a:gd name="connsiteY3" fmla="*/ 13753323 h 13753323"/>
              <a:gd name="connsiteX4" fmla="*/ 0 w 6957391"/>
              <a:gd name="connsiteY4" fmla="*/ 13753323 h 13753323"/>
              <a:gd name="connsiteX5" fmla="*/ 3478696 w 6957391"/>
              <a:gd name="connsiteY5" fmla="*/ 6876662 h 13753323"/>
              <a:gd name="connsiteX6" fmla="*/ 0 w 6957391"/>
              <a:gd name="connsiteY6" fmla="*/ 0 h 13753323"/>
              <a:gd name="connsiteX0" fmla="*/ 1272209 w 8229600"/>
              <a:gd name="connsiteY0" fmla="*/ 0 h 13753323"/>
              <a:gd name="connsiteX1" fmla="*/ 4750905 w 8229600"/>
              <a:gd name="connsiteY1" fmla="*/ 0 h 13753323"/>
              <a:gd name="connsiteX2" fmla="*/ 8229600 w 8229600"/>
              <a:gd name="connsiteY2" fmla="*/ 6876662 h 13753323"/>
              <a:gd name="connsiteX3" fmla="*/ 4750905 w 8229600"/>
              <a:gd name="connsiteY3" fmla="*/ 13753323 h 13753323"/>
              <a:gd name="connsiteX4" fmla="*/ 1272209 w 8229600"/>
              <a:gd name="connsiteY4" fmla="*/ 13753323 h 13753323"/>
              <a:gd name="connsiteX5" fmla="*/ 0 w 8229600"/>
              <a:gd name="connsiteY5" fmla="*/ 6916419 h 13753323"/>
              <a:gd name="connsiteX6" fmla="*/ 1272209 w 8229600"/>
              <a:gd name="connsiteY6" fmla="*/ 0 h 13753323"/>
              <a:gd name="connsiteX0" fmla="*/ 0 w 11668539"/>
              <a:gd name="connsiteY0" fmla="*/ 0 h 13753323"/>
              <a:gd name="connsiteX1" fmla="*/ 8189844 w 11668539"/>
              <a:gd name="connsiteY1" fmla="*/ 0 h 13753323"/>
              <a:gd name="connsiteX2" fmla="*/ 11668539 w 11668539"/>
              <a:gd name="connsiteY2" fmla="*/ 6876662 h 13753323"/>
              <a:gd name="connsiteX3" fmla="*/ 8189844 w 11668539"/>
              <a:gd name="connsiteY3" fmla="*/ 13753323 h 13753323"/>
              <a:gd name="connsiteX4" fmla="*/ 4711148 w 11668539"/>
              <a:gd name="connsiteY4" fmla="*/ 13753323 h 13753323"/>
              <a:gd name="connsiteX5" fmla="*/ 3438939 w 11668539"/>
              <a:gd name="connsiteY5" fmla="*/ 6916419 h 13753323"/>
              <a:gd name="connsiteX6" fmla="*/ 0 w 11668539"/>
              <a:gd name="connsiteY6" fmla="*/ 0 h 13753323"/>
              <a:gd name="connsiteX0" fmla="*/ 477079 w 12145618"/>
              <a:gd name="connsiteY0" fmla="*/ 0 h 13753323"/>
              <a:gd name="connsiteX1" fmla="*/ 8666923 w 12145618"/>
              <a:gd name="connsiteY1" fmla="*/ 0 h 13753323"/>
              <a:gd name="connsiteX2" fmla="*/ 12145618 w 12145618"/>
              <a:gd name="connsiteY2" fmla="*/ 6876662 h 13753323"/>
              <a:gd name="connsiteX3" fmla="*/ 8666923 w 12145618"/>
              <a:gd name="connsiteY3" fmla="*/ 13753323 h 13753323"/>
              <a:gd name="connsiteX4" fmla="*/ 0 w 12145618"/>
              <a:gd name="connsiteY4" fmla="*/ 13733445 h 13753323"/>
              <a:gd name="connsiteX5" fmla="*/ 3916018 w 12145618"/>
              <a:gd name="connsiteY5" fmla="*/ 6916419 h 13753323"/>
              <a:gd name="connsiteX6" fmla="*/ 477079 w 12145618"/>
              <a:gd name="connsiteY6" fmla="*/ 0 h 13753323"/>
              <a:gd name="connsiteX0" fmla="*/ 496957 w 12165496"/>
              <a:gd name="connsiteY0" fmla="*/ 0 h 13753323"/>
              <a:gd name="connsiteX1" fmla="*/ 8686801 w 12165496"/>
              <a:gd name="connsiteY1" fmla="*/ 0 h 13753323"/>
              <a:gd name="connsiteX2" fmla="*/ 12165496 w 12165496"/>
              <a:gd name="connsiteY2" fmla="*/ 6876662 h 13753323"/>
              <a:gd name="connsiteX3" fmla="*/ 8686801 w 12165496"/>
              <a:gd name="connsiteY3" fmla="*/ 13753323 h 13753323"/>
              <a:gd name="connsiteX4" fmla="*/ 0 w 12165496"/>
              <a:gd name="connsiteY4" fmla="*/ 13713567 h 13753323"/>
              <a:gd name="connsiteX5" fmla="*/ 3935896 w 12165496"/>
              <a:gd name="connsiteY5" fmla="*/ 6916419 h 13753323"/>
              <a:gd name="connsiteX6" fmla="*/ 496957 w 12165496"/>
              <a:gd name="connsiteY6" fmla="*/ 0 h 13753323"/>
              <a:gd name="connsiteX0" fmla="*/ 536714 w 12205253"/>
              <a:gd name="connsiteY0" fmla="*/ 0 h 13753323"/>
              <a:gd name="connsiteX1" fmla="*/ 8726558 w 12205253"/>
              <a:gd name="connsiteY1" fmla="*/ 0 h 13753323"/>
              <a:gd name="connsiteX2" fmla="*/ 12205253 w 12205253"/>
              <a:gd name="connsiteY2" fmla="*/ 6876662 h 13753323"/>
              <a:gd name="connsiteX3" fmla="*/ 8726558 w 12205253"/>
              <a:gd name="connsiteY3" fmla="*/ 13753323 h 13753323"/>
              <a:gd name="connsiteX4" fmla="*/ 0 w 12205253"/>
              <a:gd name="connsiteY4" fmla="*/ 13753323 h 13753323"/>
              <a:gd name="connsiteX5" fmla="*/ 3975653 w 12205253"/>
              <a:gd name="connsiteY5" fmla="*/ 6916419 h 13753323"/>
              <a:gd name="connsiteX6" fmla="*/ 536714 w 12205253"/>
              <a:gd name="connsiteY6" fmla="*/ 0 h 1375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5253" h="13753323">
                <a:moveTo>
                  <a:pt x="536714" y="0"/>
                </a:moveTo>
                <a:lnTo>
                  <a:pt x="8726558" y="0"/>
                </a:lnTo>
                <a:lnTo>
                  <a:pt x="12205253" y="6876662"/>
                </a:lnTo>
                <a:lnTo>
                  <a:pt x="8726558" y="13753323"/>
                </a:lnTo>
                <a:lnTo>
                  <a:pt x="0" y="13753323"/>
                </a:lnTo>
                <a:lnTo>
                  <a:pt x="3975653" y="6916419"/>
                </a:lnTo>
                <a:lnTo>
                  <a:pt x="53671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547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D23C4C-A128-4D36-91D6-8C35BB08E9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83838" y="2827729"/>
            <a:ext cx="2585727" cy="500319"/>
          </a:xfrm>
        </p:spPr>
        <p:txBody>
          <a:bodyPr/>
          <a:lstStyle>
            <a:lvl1pPr>
              <a:defRPr sz="5078">
                <a:solidFill>
                  <a:schemeClr val="accent4"/>
                </a:solidFill>
                <a:latin typeface="Rubik" panose="00000500000000000000" pitchFamily="2" charset="-79"/>
                <a:cs typeface="Rubik" panose="00000500000000000000" pitchFamily="2" charset="-79"/>
              </a:defRPr>
            </a:lvl1pPr>
          </a:lstStyle>
          <a:p>
            <a:r>
              <a:rPr lang="es-ES" dirty="0"/>
              <a:t>##.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DD18F4-3125-4B9A-8B64-906B38902D01}"/>
              </a:ext>
            </a:extLst>
          </p:cNvPr>
          <p:cNvSpPr txBox="1">
            <a:spLocks/>
          </p:cNvSpPr>
          <p:nvPr userDrawn="1"/>
        </p:nvSpPr>
        <p:spPr>
          <a:xfrm>
            <a:off x="2381251" y="2580484"/>
            <a:ext cx="2585727" cy="861427"/>
          </a:xfrm>
          <a:prstGeom prst="rect">
            <a:avLst/>
          </a:prstGeom>
        </p:spPr>
        <p:txBody>
          <a:bodyPr vert="horz" lIns="35719" tIns="17859" rIns="35719" bIns="17859" rtlCol="0" anchor="ctr"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0" kern="1200">
                <a:solidFill>
                  <a:schemeClr val="accent4"/>
                </a:solidFill>
                <a:latin typeface="Rubik" panose="00000500000000000000" pitchFamily="2" charset="-79"/>
                <a:ea typeface="+mj-ea"/>
                <a:cs typeface="Rubik" panose="00000500000000000000" pitchFamily="2" charset="-79"/>
              </a:defRPr>
            </a:lvl1pPr>
          </a:lstStyle>
          <a:p>
            <a:endParaRPr lang="en-US" sz="5859" dirty="0"/>
          </a:p>
        </p:txBody>
      </p:sp>
    </p:spTree>
    <p:extLst>
      <p:ext uri="{BB962C8B-B14F-4D97-AF65-F5344CB8AC3E}">
        <p14:creationId xmlns:p14="http://schemas.microsoft.com/office/powerpoint/2010/main" val="3863957987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>
            <a:extLst>
              <a:ext uri="{FF2B5EF4-FFF2-40B4-BE49-F238E27FC236}">
                <a16:creationId xmlns:a16="http://schemas.microsoft.com/office/drawing/2014/main" id="{D396D8AD-FAE0-4793-B6DB-5167FDA66F7F}"/>
              </a:ext>
            </a:extLst>
          </p:cNvPr>
          <p:cNvSpPr/>
          <p:nvPr userDrawn="1"/>
        </p:nvSpPr>
        <p:spPr>
          <a:xfrm>
            <a:off x="7242199" y="-2744426"/>
            <a:ext cx="3307867" cy="41576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54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021" y="1112603"/>
            <a:ext cx="7705218" cy="119169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FCE2E6ED-8B63-4894-B00C-B697357BED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3022" y="2572801"/>
            <a:ext cx="2343721" cy="208932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Marcador de posición de imagen 4">
            <a:extLst>
              <a:ext uri="{FF2B5EF4-FFF2-40B4-BE49-F238E27FC236}">
                <a16:creationId xmlns:a16="http://schemas.microsoft.com/office/drawing/2014/main" id="{D080068D-7EF1-4B1F-842E-22E0929CC8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83770" y="2572800"/>
            <a:ext cx="2343721" cy="208932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Marcador de posición de imagen 4">
            <a:extLst>
              <a:ext uri="{FF2B5EF4-FFF2-40B4-BE49-F238E27FC236}">
                <a16:creationId xmlns:a16="http://schemas.microsoft.com/office/drawing/2014/main" id="{FF425E90-2C7C-4493-9C9D-C184C75A56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518" y="2572800"/>
            <a:ext cx="2343721" cy="2089321"/>
          </a:xfrm>
        </p:spPr>
        <p:txBody>
          <a:bodyPr/>
          <a:lstStyle/>
          <a:p>
            <a:endParaRPr lang="es-E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E86E5B3D-B08B-48E4-A2F9-3277C64F476F}"/>
              </a:ext>
            </a:extLst>
          </p:cNvPr>
          <p:cNvSpPr/>
          <p:nvPr userDrawn="1"/>
        </p:nvSpPr>
        <p:spPr>
          <a:xfrm>
            <a:off x="5118658" y="-3556557"/>
            <a:ext cx="3505168" cy="44056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547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2C4CBC1-2A09-4387-A548-A0B83936CDB5}"/>
              </a:ext>
            </a:extLst>
          </p:cNvPr>
          <p:cNvSpPr/>
          <p:nvPr userDrawn="1"/>
        </p:nvSpPr>
        <p:spPr>
          <a:xfrm>
            <a:off x="7762649" y="-734862"/>
            <a:ext cx="991832" cy="12466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547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1F01CE1-073F-412D-A06C-4C8E1ED982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865" y="6263331"/>
            <a:ext cx="1302099" cy="266263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5F0CA99-7B64-4E67-B955-7D8767E37F1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AE3B10E-A62C-4463-94C5-74C7C8CC755E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3274115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p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029" y="1246661"/>
            <a:ext cx="3005034" cy="1301629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DF53FD5-385B-4BE5-B34D-75E6091BB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4029" y="3084059"/>
            <a:ext cx="3005034" cy="2664389"/>
          </a:xfrm>
        </p:spPr>
        <p:txBody>
          <a:bodyPr>
            <a:normAutofit/>
          </a:bodyPr>
          <a:lstStyle>
            <a:lvl1pPr marL="0" indent="0" algn="just">
              <a:buNone/>
              <a:defRPr sz="1250"/>
            </a:lvl1pPr>
            <a:lvl2pPr marL="357165" indent="0">
              <a:buNone/>
              <a:defRPr sz="1094"/>
            </a:lvl2pPr>
            <a:lvl3pPr marL="714329" indent="0">
              <a:buNone/>
              <a:defRPr sz="937"/>
            </a:lvl3pPr>
            <a:lvl4pPr marL="1071494" indent="0">
              <a:buNone/>
              <a:defRPr sz="781"/>
            </a:lvl4pPr>
            <a:lvl5pPr marL="1428659" indent="0">
              <a:buNone/>
              <a:defRPr sz="781"/>
            </a:lvl5pPr>
            <a:lvl6pPr marL="1785823" indent="0">
              <a:buNone/>
              <a:defRPr sz="781"/>
            </a:lvl6pPr>
            <a:lvl7pPr marL="2142988" indent="0">
              <a:buNone/>
              <a:defRPr sz="781"/>
            </a:lvl7pPr>
            <a:lvl8pPr marL="2500152" indent="0">
              <a:buNone/>
              <a:defRPr sz="781"/>
            </a:lvl8pPr>
            <a:lvl9pPr marL="2857317" indent="0">
              <a:buNone/>
              <a:defRPr sz="78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46680DC-55CE-4995-ACD7-4582453589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865" y="6263331"/>
            <a:ext cx="1302099" cy="266263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4FF973E-1AC1-478F-9E0F-B3564B153A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B10E-A62C-4463-94C5-74C7C8CC755E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834769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24688" y="2816020"/>
            <a:ext cx="88755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●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○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■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●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○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■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●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○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■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825477" y="6105360"/>
            <a:ext cx="571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9135EC6-3605-42F9-BC80-CB19117376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12627" y="1725788"/>
            <a:ext cx="1135435" cy="14271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F4AB045-5F07-4304-85A0-75E35DA562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97721" y="1725788"/>
            <a:ext cx="1135435" cy="142711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7F78A04-697C-4780-ACE1-02FBB0BD8B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82815" y="1725788"/>
            <a:ext cx="1135435" cy="142711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7298B76-1386-432B-9C34-74E6937811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67908" y="1725788"/>
            <a:ext cx="1135435" cy="142711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78B6718-45F4-4B43-BAC6-CD3C52C383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53002" y="1725788"/>
            <a:ext cx="1135435" cy="142711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B395925-08D7-4669-8149-1A6B2F4A8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12627" y="3466697"/>
            <a:ext cx="1135435" cy="142711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D932846-91A4-4C31-BE36-67CC9C74E59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97721" y="3466697"/>
            <a:ext cx="1135435" cy="142711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D069881-9A75-43D6-B64E-97DBC391C4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2815" y="3466697"/>
            <a:ext cx="1135435" cy="142711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96948536-008B-4431-8D1E-DE253AE16F0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67908" y="3466697"/>
            <a:ext cx="1135435" cy="142711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A122646A-91B0-470F-A15D-B3C73F6BC2D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953002" y="3466697"/>
            <a:ext cx="1135435" cy="1427115"/>
          </a:xfrm>
        </p:spPr>
        <p:txBody>
          <a:bodyPr/>
          <a:lstStyle/>
          <a:p>
            <a:endParaRPr lang="en-US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9A05295-93A6-4C1D-AD12-59416AB82F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865" y="6263331"/>
            <a:ext cx="1302099" cy="266263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B1BD35F-D1E5-48B2-B904-CF6948A3B9F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AE3B10E-A62C-4463-94C5-74C7C8CC755E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3447088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FFE42F1-776A-4FE6-8B8A-18952DABDB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865" y="6263331"/>
            <a:ext cx="1302099" cy="266263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1B09EF3-4CEF-4C31-9344-7C175020E6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B10E-A62C-4463-94C5-74C7C8CC755E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671001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24688" y="582653"/>
            <a:ext cx="88755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24688" y="1508889"/>
            <a:ext cx="4166700" cy="44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5033750" y="1508889"/>
            <a:ext cx="4166700" cy="44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825477" y="6105360"/>
            <a:ext cx="571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24688" y="582653"/>
            <a:ext cx="88755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825477" y="6105360"/>
            <a:ext cx="571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24688" y="727424"/>
            <a:ext cx="2925000" cy="9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24688" y="1819347"/>
            <a:ext cx="2925000" cy="4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825477" y="6105360"/>
            <a:ext cx="571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510677" y="589363"/>
            <a:ext cx="6633000" cy="53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825477" y="6105360"/>
            <a:ext cx="571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762500" y="-164"/>
            <a:ext cx="4762500" cy="673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76563" y="1614546"/>
            <a:ext cx="4213800" cy="19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●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○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■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●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○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■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●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○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■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76563" y="3669952"/>
            <a:ext cx="4213800" cy="16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5145313" y="948002"/>
            <a:ext cx="3996900" cy="48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825477" y="6105360"/>
            <a:ext cx="571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24688" y="5538919"/>
            <a:ext cx="62487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825477" y="6105360"/>
            <a:ext cx="571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24688" y="1448204"/>
            <a:ext cx="8875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●"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○"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■"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●"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○"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■"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●"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○"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Char char="■"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24688" y="4127080"/>
            <a:ext cx="8875500" cy="17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825477" y="6105360"/>
            <a:ext cx="571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2">
            <a:alphaModFix amt="90000"/>
            <a:lum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34000"/>
                    </a14:imgEffect>
                    <a14:imgEffect>
                      <a14:saturation sat="237000"/>
                    </a14:imgEffect>
                    <a14:imgEffect>
                      <a14:brightnessContrast contrast="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825477" y="6105360"/>
            <a:ext cx="571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4844" y="358533"/>
            <a:ext cx="8215313" cy="13016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844" y="1792662"/>
            <a:ext cx="8215313" cy="4272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8E7167-6816-48F1-A63E-E482F5E14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7031" y="6241583"/>
            <a:ext cx="2143125" cy="358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3B10E-A62C-4463-94C5-74C7C8CC755E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763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hf hdr="0" ftr="0" dt="0"/>
  <p:txStyles>
    <p:titleStyle>
      <a:lvl1pPr algn="l" defTabSz="714329" rtl="0" eaLnBrk="1" latinLnBrk="0" hangingPunct="1">
        <a:lnSpc>
          <a:spcPct val="90000"/>
        </a:lnSpc>
        <a:spcBef>
          <a:spcPct val="0"/>
        </a:spcBef>
        <a:buNone/>
        <a:defRPr sz="3515" kern="1200">
          <a:solidFill>
            <a:schemeClr val="tx1"/>
          </a:solidFill>
          <a:latin typeface="Rubik Medium" panose="00000600000000000000" pitchFamily="2" charset="-79"/>
          <a:ea typeface="+mj-ea"/>
          <a:cs typeface="Rubik Medium" panose="00000600000000000000" pitchFamily="2" charset="-79"/>
        </a:defRPr>
      </a:lvl1pPr>
    </p:titleStyle>
    <p:bodyStyle>
      <a:lvl1pPr marL="0" indent="0" algn="l" defTabSz="714329" rtl="0" eaLnBrk="1" latinLnBrk="0" hangingPunct="1">
        <a:lnSpc>
          <a:spcPct val="150000"/>
        </a:lnSpc>
        <a:spcBef>
          <a:spcPts val="781"/>
        </a:spcBef>
        <a:buFont typeface="Arial" panose="020B0604020202020204" pitchFamily="34" charset="0"/>
        <a:buNone/>
        <a:defRPr sz="1094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535747" indent="-178582" algn="l" defTabSz="714329" rtl="0" eaLnBrk="1" latinLnBrk="0" hangingPunct="1">
        <a:lnSpc>
          <a:spcPct val="150000"/>
        </a:lnSpc>
        <a:spcBef>
          <a:spcPts val="391"/>
        </a:spcBef>
        <a:buFont typeface="Arial" panose="020B0604020202020204" pitchFamily="34" charset="0"/>
        <a:buChar char="•"/>
        <a:defRPr sz="1094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892912" indent="-178582" algn="l" defTabSz="714329" rtl="0" eaLnBrk="1" latinLnBrk="0" hangingPunct="1">
        <a:lnSpc>
          <a:spcPct val="150000"/>
        </a:lnSpc>
        <a:spcBef>
          <a:spcPts val="391"/>
        </a:spcBef>
        <a:buFont typeface="Arial" panose="020B0604020202020204" pitchFamily="34" charset="0"/>
        <a:buChar char="•"/>
        <a:defRPr sz="1094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250076" indent="-178582" algn="l" defTabSz="714329" rtl="0" eaLnBrk="1" latinLnBrk="0" hangingPunct="1">
        <a:lnSpc>
          <a:spcPct val="150000"/>
        </a:lnSpc>
        <a:spcBef>
          <a:spcPts val="391"/>
        </a:spcBef>
        <a:buFont typeface="Arial" panose="020B0604020202020204" pitchFamily="34" charset="0"/>
        <a:buChar char="•"/>
        <a:defRPr sz="1094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1607241" indent="-178582" algn="l" defTabSz="714329" rtl="0" eaLnBrk="1" latinLnBrk="0" hangingPunct="1">
        <a:lnSpc>
          <a:spcPct val="150000"/>
        </a:lnSpc>
        <a:spcBef>
          <a:spcPts val="391"/>
        </a:spcBef>
        <a:buFont typeface="Arial" panose="020B0604020202020204" pitchFamily="34" charset="0"/>
        <a:buChar char="•"/>
        <a:defRPr sz="1094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1964406" indent="-178582" algn="l" defTabSz="714329" rtl="0" eaLnBrk="1" latinLnBrk="0" hangingPunct="1">
        <a:lnSpc>
          <a:spcPct val="90000"/>
        </a:lnSpc>
        <a:spcBef>
          <a:spcPts val="391"/>
        </a:spcBef>
        <a:buFont typeface="Arial" panose="020B0604020202020204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6pPr>
      <a:lvl7pPr marL="2321570" indent="-178582" algn="l" defTabSz="714329" rtl="0" eaLnBrk="1" latinLnBrk="0" hangingPunct="1">
        <a:lnSpc>
          <a:spcPct val="90000"/>
        </a:lnSpc>
        <a:spcBef>
          <a:spcPts val="391"/>
        </a:spcBef>
        <a:buFont typeface="Arial" panose="020B0604020202020204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7pPr>
      <a:lvl8pPr marL="2678735" indent="-178582" algn="l" defTabSz="714329" rtl="0" eaLnBrk="1" latinLnBrk="0" hangingPunct="1">
        <a:lnSpc>
          <a:spcPct val="90000"/>
        </a:lnSpc>
        <a:spcBef>
          <a:spcPts val="391"/>
        </a:spcBef>
        <a:buFont typeface="Arial" panose="020B0604020202020204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8pPr>
      <a:lvl9pPr marL="3035899" indent="-178582" algn="l" defTabSz="714329" rtl="0" eaLnBrk="1" latinLnBrk="0" hangingPunct="1">
        <a:lnSpc>
          <a:spcPct val="90000"/>
        </a:lnSpc>
        <a:spcBef>
          <a:spcPts val="391"/>
        </a:spcBef>
        <a:buFont typeface="Arial" panose="020B0604020202020204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4329" rtl="0" eaLnBrk="1" latinLnBrk="0" hangingPunct="1">
        <a:defRPr sz="1406" kern="1200">
          <a:solidFill>
            <a:schemeClr val="tx1"/>
          </a:solidFill>
          <a:latin typeface="+mn-lt"/>
          <a:ea typeface="+mn-ea"/>
          <a:cs typeface="+mn-cs"/>
        </a:defRPr>
      </a:lvl1pPr>
      <a:lvl2pPr marL="357165" algn="l" defTabSz="714329" rtl="0" eaLnBrk="1" latinLnBrk="0" hangingPunct="1">
        <a:defRPr sz="1406" kern="1200">
          <a:solidFill>
            <a:schemeClr val="tx1"/>
          </a:solidFill>
          <a:latin typeface="+mn-lt"/>
          <a:ea typeface="+mn-ea"/>
          <a:cs typeface="+mn-cs"/>
        </a:defRPr>
      </a:lvl2pPr>
      <a:lvl3pPr marL="714329" algn="l" defTabSz="714329" rtl="0" eaLnBrk="1" latinLnBrk="0" hangingPunct="1">
        <a:defRPr sz="1406" kern="1200">
          <a:solidFill>
            <a:schemeClr val="tx1"/>
          </a:solidFill>
          <a:latin typeface="+mn-lt"/>
          <a:ea typeface="+mn-ea"/>
          <a:cs typeface="+mn-cs"/>
        </a:defRPr>
      </a:lvl3pPr>
      <a:lvl4pPr marL="1071494" algn="l" defTabSz="714329" rtl="0" eaLnBrk="1" latinLnBrk="0" hangingPunct="1">
        <a:defRPr sz="1406" kern="1200">
          <a:solidFill>
            <a:schemeClr val="tx1"/>
          </a:solidFill>
          <a:latin typeface="+mn-lt"/>
          <a:ea typeface="+mn-ea"/>
          <a:cs typeface="+mn-cs"/>
        </a:defRPr>
      </a:lvl4pPr>
      <a:lvl5pPr marL="1428659" algn="l" defTabSz="714329" rtl="0" eaLnBrk="1" latinLnBrk="0" hangingPunct="1">
        <a:defRPr sz="1406" kern="1200">
          <a:solidFill>
            <a:schemeClr val="tx1"/>
          </a:solidFill>
          <a:latin typeface="+mn-lt"/>
          <a:ea typeface="+mn-ea"/>
          <a:cs typeface="+mn-cs"/>
        </a:defRPr>
      </a:lvl5pPr>
      <a:lvl6pPr marL="1785823" algn="l" defTabSz="714329" rtl="0" eaLnBrk="1" latinLnBrk="0" hangingPunct="1">
        <a:defRPr sz="1406" kern="1200">
          <a:solidFill>
            <a:schemeClr val="tx1"/>
          </a:solidFill>
          <a:latin typeface="+mn-lt"/>
          <a:ea typeface="+mn-ea"/>
          <a:cs typeface="+mn-cs"/>
        </a:defRPr>
      </a:lvl6pPr>
      <a:lvl7pPr marL="2142988" algn="l" defTabSz="714329" rtl="0" eaLnBrk="1" latinLnBrk="0" hangingPunct="1">
        <a:defRPr sz="1406" kern="1200">
          <a:solidFill>
            <a:schemeClr val="tx1"/>
          </a:solidFill>
          <a:latin typeface="+mn-lt"/>
          <a:ea typeface="+mn-ea"/>
          <a:cs typeface="+mn-cs"/>
        </a:defRPr>
      </a:lvl7pPr>
      <a:lvl8pPr marL="2500152" algn="l" defTabSz="714329" rtl="0" eaLnBrk="1" latinLnBrk="0" hangingPunct="1">
        <a:defRPr sz="1406" kern="1200">
          <a:solidFill>
            <a:schemeClr val="tx1"/>
          </a:solidFill>
          <a:latin typeface="+mn-lt"/>
          <a:ea typeface="+mn-ea"/>
          <a:cs typeface="+mn-cs"/>
        </a:defRPr>
      </a:lvl8pPr>
      <a:lvl9pPr marL="2857317" algn="l" defTabSz="714329" rtl="0" eaLnBrk="1" latinLnBrk="0" hangingPunct="1">
        <a:defRPr sz="14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18">
            <a:extLst>
              <a:ext uri="{FF2B5EF4-FFF2-40B4-BE49-F238E27FC236}">
                <a16:creationId xmlns:a16="http://schemas.microsoft.com/office/drawing/2014/main" id="{550D967C-FAEC-4020-B48B-C32CF6FB14EA}"/>
              </a:ext>
            </a:extLst>
          </p:cNvPr>
          <p:cNvSpPr/>
          <p:nvPr/>
        </p:nvSpPr>
        <p:spPr>
          <a:xfrm>
            <a:off x="822286" y="5071488"/>
            <a:ext cx="3311856" cy="4511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9766" tIns="29766" rIns="29766" bIns="29766">
            <a:noAutofit/>
          </a:bodyPr>
          <a:lstStyle>
            <a:lvl1pPr algn="ctr">
              <a:lnSpc>
                <a:spcPct val="80000"/>
              </a:lnSpc>
              <a:defRPr sz="10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l" defTabSz="178582">
              <a:lnSpc>
                <a:spcPct val="124000"/>
              </a:lnSpc>
              <a:buClrTx/>
            </a:pPr>
            <a:endParaRPr sz="1016" b="0" kern="1200" dirty="0">
              <a:latin typeface="Bahnschrift" panose="020B0502040204020203" pitchFamily="34" charset="0"/>
              <a:cs typeface="Rubik Light" panose="00000400000000000000" pitchFamily="2" charset="-79"/>
            </a:endParaRPr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2B9E8E32-27D1-4917-95F1-E0240AE02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835" y="1439097"/>
            <a:ext cx="3067221" cy="799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42BE058-B1C0-44D3-A7FF-9D5E4A85B485}"/>
              </a:ext>
            </a:extLst>
          </p:cNvPr>
          <p:cNvSpPr txBox="1"/>
          <p:nvPr/>
        </p:nvSpPr>
        <p:spPr>
          <a:xfrm>
            <a:off x="1119809" y="2818139"/>
            <a:ext cx="72853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Tx/>
            </a:pPr>
            <a:r>
              <a:rPr lang="bg-BG" sz="28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3AC27"/>
                </a:solidFill>
                <a:latin typeface="Bahnschrift" panose="020B0502040204020203" pitchFamily="34" charset="0"/>
                <a:ea typeface="+mn-ea"/>
                <a:cs typeface="+mn-cs"/>
              </a:rPr>
              <a:t>Български Иновационен и Технологичен Център - </a:t>
            </a:r>
            <a:r>
              <a:rPr lang="en-US" sz="2800" b="1" kern="1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53AC27"/>
                </a:solidFill>
                <a:latin typeface="Bahnschrift" panose="020B0502040204020203" pitchFamily="34" charset="0"/>
                <a:ea typeface="+mn-ea"/>
                <a:cs typeface="+mn-cs"/>
              </a:rPr>
              <a:t>DigiTecH</a:t>
            </a:r>
            <a:r>
              <a:rPr lang="en-US" sz="28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3AC27"/>
                </a:solidFill>
                <a:latin typeface="Bahnschrift" panose="020B0502040204020203" pitchFamily="34" charset="0"/>
                <a:ea typeface="+mn-ea"/>
                <a:cs typeface="+mn-cs"/>
              </a:rPr>
              <a:t> 4.0.  </a:t>
            </a:r>
          </a:p>
        </p:txBody>
      </p:sp>
    </p:spTree>
    <p:extLst>
      <p:ext uri="{BB962C8B-B14F-4D97-AF65-F5344CB8AC3E}">
        <p14:creationId xmlns:p14="http://schemas.microsoft.com/office/powerpoint/2010/main" val="445886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DDC32-95D2-470D-94DC-14CC1B53A472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286250" y="642504"/>
            <a:ext cx="952500" cy="3985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9233FB-FE5C-470B-96DC-161C61E42B6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683544"/>
            <a:ext cx="9525000" cy="336708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>
                <a:solidFill>
                  <a:srgbClr val="424242"/>
                </a:solidFill>
              </a:rPr>
              <a:t>Какви са предизвикателствата пред вас, за подготовката и подаване на проектно предложение? </a:t>
            </a:r>
            <a:endParaRPr lang="en-GB" sz="3600">
              <a:solidFill>
                <a:srgbClr val="42424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C7DE24-A4F1-4687-88D6-3229917984A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5050631"/>
            <a:ext cx="9525000" cy="1683544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>
                <a:solidFill>
                  <a:srgbClr val="39AC37"/>
                </a:solidFill>
              </a:rPr>
              <a:t>ⓘ</a:t>
            </a:r>
            <a:r>
              <a:rPr lang="en-GB">
                <a:solidFill>
                  <a:srgbClr val="424242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335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599970" y="954389"/>
            <a:ext cx="8408505" cy="4463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>
              <a:buNone/>
            </a:pPr>
            <a:endParaRPr lang="en-US" sz="1600" dirty="0">
              <a:solidFill>
                <a:srgbClr val="17365D"/>
              </a:solidFill>
              <a:latin typeface="Bahnschrif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sz="1600" dirty="0">
                <a:solidFill>
                  <a:srgbClr val="17365D"/>
                </a:solidFill>
                <a:latin typeface="Bahnschrift" panose="020B0502040204020203" pitchFamily="34" charset="0"/>
              </a:rPr>
              <a:t>Основан през </a:t>
            </a:r>
            <a:r>
              <a:rPr lang="en-US" sz="1600" dirty="0">
                <a:solidFill>
                  <a:srgbClr val="17365D"/>
                </a:solidFill>
                <a:latin typeface="Bahnschrift" panose="020B0502040204020203" pitchFamily="34" charset="0"/>
              </a:rPr>
              <a:t>2017 </a:t>
            </a:r>
            <a:r>
              <a:rPr lang="bg-BG" sz="1600" dirty="0">
                <a:solidFill>
                  <a:srgbClr val="17365D"/>
                </a:solidFill>
                <a:latin typeface="Bahnschrift" panose="020B0502040204020203" pitchFamily="34" charset="0"/>
              </a:rPr>
              <a:t>в София</a:t>
            </a:r>
            <a:r>
              <a:rPr lang="en-US" sz="1600" dirty="0">
                <a:solidFill>
                  <a:srgbClr val="17365D"/>
                </a:solidFill>
                <a:latin typeface="Bahnschrift" panose="020B0502040204020203" pitchFamily="34" charset="0"/>
              </a:rPr>
              <a:t>, </a:t>
            </a:r>
            <a:r>
              <a:rPr lang="bg-BG" sz="1600" dirty="0">
                <a:solidFill>
                  <a:srgbClr val="17365D"/>
                </a:solidFill>
                <a:latin typeface="Bahnschrift" panose="020B0502040204020203" pitchFamily="34" charset="0"/>
              </a:rPr>
              <a:t>ИКТ </a:t>
            </a:r>
            <a:r>
              <a:rPr lang="bg-BG" sz="1600" dirty="0" err="1">
                <a:solidFill>
                  <a:srgbClr val="17365D"/>
                </a:solidFill>
                <a:latin typeface="Bahnschrift" panose="020B0502040204020203" pitchFamily="34" charset="0"/>
              </a:rPr>
              <a:t>Клътер</a:t>
            </a:r>
            <a:r>
              <a:rPr lang="bg-BG" sz="1600" dirty="0">
                <a:solidFill>
                  <a:srgbClr val="17365D"/>
                </a:solidFill>
                <a:latin typeface="Bahnschrift" panose="020B0502040204020203" pitchFamily="34" charset="0"/>
              </a:rPr>
              <a:t>, Център за Върхови Постижения към ТУ – София и </a:t>
            </a:r>
            <a:r>
              <a:rPr lang="en-US" sz="1600" dirty="0">
                <a:solidFill>
                  <a:srgbClr val="17365D"/>
                </a:solidFill>
                <a:latin typeface="Bahnschrift" panose="020B0502040204020203" pitchFamily="34" charset="0"/>
              </a:rPr>
              <a:t>MOVE.BG</a:t>
            </a:r>
          </a:p>
          <a:p>
            <a:pPr marL="139700" indent="0">
              <a:buNone/>
            </a:pPr>
            <a:endParaRPr lang="en-US" sz="1600" dirty="0">
              <a:solidFill>
                <a:srgbClr val="17365D"/>
              </a:solidFill>
              <a:latin typeface="Bahnschrif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sz="1600" dirty="0">
                <a:solidFill>
                  <a:srgbClr val="17365D"/>
                </a:solidFill>
                <a:latin typeface="Bahnschrift" panose="020B0502040204020203" pitchFamily="34" charset="0"/>
              </a:rPr>
              <a:t>Подкрепен от </a:t>
            </a:r>
            <a:r>
              <a:rPr lang="en-US" sz="1600" dirty="0">
                <a:solidFill>
                  <a:srgbClr val="17365D"/>
                </a:solidFill>
                <a:latin typeface="Bahnschrift" panose="020B0502040204020203" pitchFamily="34" charset="0"/>
              </a:rPr>
              <a:t>22 </a:t>
            </a:r>
            <a:r>
              <a:rPr lang="bg-BG" sz="1600" dirty="0">
                <a:solidFill>
                  <a:srgbClr val="17365D"/>
                </a:solidFill>
                <a:latin typeface="Bahnschrift" panose="020B0502040204020203" pitchFamily="34" charset="0"/>
              </a:rPr>
              <a:t>организации, София Тех Парк, клъстери и асоциации, университети и НИРД</a:t>
            </a:r>
            <a:r>
              <a:rPr lang="en-US" sz="1600" dirty="0">
                <a:solidFill>
                  <a:srgbClr val="17365D"/>
                </a:solidFill>
                <a:latin typeface="Bahnschrift" panose="020B0502040204020203" pitchFamily="34" charset="0"/>
              </a:rPr>
              <a:t>, </a:t>
            </a:r>
            <a:r>
              <a:rPr lang="bg-BG" sz="1600" dirty="0">
                <a:solidFill>
                  <a:srgbClr val="17365D"/>
                </a:solidFill>
                <a:latin typeface="Bahnschrift" panose="020B0502040204020203" pitchFamily="34" charset="0"/>
              </a:rPr>
              <a:t>фонд за рисков капитал, технологични компании, институции</a:t>
            </a:r>
          </a:p>
          <a:p>
            <a:pPr marL="139700" indent="0">
              <a:buNone/>
            </a:pPr>
            <a:endParaRPr lang="en-US" sz="1600" dirty="0">
              <a:solidFill>
                <a:srgbClr val="17365D"/>
              </a:solidFill>
              <a:latin typeface="Bahnschrif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sz="1600" dirty="0">
                <a:solidFill>
                  <a:srgbClr val="17365D"/>
                </a:solidFill>
                <a:latin typeface="Bahnschrift" panose="020B0502040204020203" pitchFamily="34" charset="0"/>
              </a:rPr>
              <a:t>Мисията </a:t>
            </a:r>
            <a:r>
              <a:rPr lang="en-US" sz="1600" dirty="0">
                <a:solidFill>
                  <a:srgbClr val="17365D"/>
                </a:solidFill>
                <a:latin typeface="Bahnschrift" panose="020B0502040204020203" pitchFamily="34" charset="0"/>
              </a:rPr>
              <a:t>-  </a:t>
            </a:r>
            <a:r>
              <a:rPr lang="ru-RU" sz="1600" dirty="0">
                <a:solidFill>
                  <a:srgbClr val="17365D"/>
                </a:solidFill>
                <a:latin typeface="Bahnschrift" panose="020B0502040204020203" pitchFamily="34" charset="0"/>
              </a:rPr>
              <a:t>да </a:t>
            </a:r>
            <a:r>
              <a:rPr lang="ru-RU" sz="1600" dirty="0" err="1">
                <a:solidFill>
                  <a:srgbClr val="17365D"/>
                </a:solidFill>
                <a:latin typeface="Bahnschrift" panose="020B0502040204020203" pitchFamily="34" charset="0"/>
              </a:rPr>
              <a:t>стимулира</a:t>
            </a:r>
            <a:r>
              <a:rPr lang="ru-RU" sz="1600" dirty="0">
                <a:solidFill>
                  <a:srgbClr val="17365D"/>
                </a:solidFill>
                <a:latin typeface="Bahnschrift" panose="020B0502040204020203" pitchFamily="34" charset="0"/>
              </a:rPr>
              <a:t> </a:t>
            </a:r>
            <a:r>
              <a:rPr lang="ru-RU" sz="1600" dirty="0" err="1">
                <a:solidFill>
                  <a:srgbClr val="17365D"/>
                </a:solidFill>
                <a:latin typeface="Bahnschrift" panose="020B0502040204020203" pitchFamily="34" charset="0"/>
              </a:rPr>
              <a:t>дигиталната</a:t>
            </a:r>
            <a:r>
              <a:rPr lang="ru-RU" sz="1600" dirty="0">
                <a:solidFill>
                  <a:srgbClr val="17365D"/>
                </a:solidFill>
                <a:latin typeface="Bahnschrift" panose="020B0502040204020203" pitchFamily="34" charset="0"/>
              </a:rPr>
              <a:t> трансформация и </a:t>
            </a:r>
            <a:r>
              <a:rPr lang="ru-RU" sz="1600" dirty="0" err="1">
                <a:solidFill>
                  <a:srgbClr val="17365D"/>
                </a:solidFill>
                <a:latin typeface="Bahnschrift" panose="020B0502040204020203" pitchFamily="34" charset="0"/>
              </a:rPr>
              <a:t>интелигентното</a:t>
            </a:r>
            <a:r>
              <a:rPr lang="ru-RU" sz="1600" dirty="0">
                <a:solidFill>
                  <a:srgbClr val="17365D"/>
                </a:solidFill>
                <a:latin typeface="Bahnschrift" panose="020B0502040204020203" pitchFamily="34" charset="0"/>
              </a:rPr>
              <a:t> производство на </a:t>
            </a:r>
            <a:r>
              <a:rPr lang="ru-RU" sz="1600" dirty="0" err="1">
                <a:solidFill>
                  <a:srgbClr val="17365D"/>
                </a:solidFill>
                <a:latin typeface="Bahnschrift" panose="020B0502040204020203" pitchFamily="34" charset="0"/>
              </a:rPr>
              <a:t>българските</a:t>
            </a:r>
            <a:r>
              <a:rPr lang="ru-RU" sz="1600" dirty="0">
                <a:solidFill>
                  <a:srgbClr val="17365D"/>
                </a:solidFill>
                <a:latin typeface="Bahnschrift" panose="020B0502040204020203" pitchFamily="34" charset="0"/>
              </a:rPr>
              <a:t> предприятия </a:t>
            </a:r>
          </a:p>
          <a:p>
            <a:pPr marL="139700" indent="0">
              <a:buNone/>
            </a:pPr>
            <a:endParaRPr lang="en-US" sz="1600" dirty="0">
              <a:solidFill>
                <a:srgbClr val="17365D"/>
              </a:solidFill>
              <a:latin typeface="Bahnschrif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sz="1600" dirty="0">
                <a:solidFill>
                  <a:srgbClr val="17365D"/>
                </a:solidFill>
                <a:latin typeface="Bahnschrift" panose="020B0502040204020203" pitchFamily="34" charset="0"/>
              </a:rPr>
              <a:t>Индустриален фокус – автомобилна индустрия, </a:t>
            </a:r>
            <a:r>
              <a:rPr lang="bg-BG" sz="1600" dirty="0" err="1">
                <a:solidFill>
                  <a:srgbClr val="17365D"/>
                </a:solidFill>
                <a:latin typeface="Bahnschrift" panose="020B0502040204020203" pitchFamily="34" charset="0"/>
              </a:rPr>
              <a:t>мехатроника</a:t>
            </a:r>
            <a:r>
              <a:rPr lang="bg-BG" sz="1600" dirty="0">
                <a:solidFill>
                  <a:srgbClr val="17365D"/>
                </a:solidFill>
                <a:latin typeface="Bahnschrift" panose="020B0502040204020203" pitchFamily="34" charset="0"/>
              </a:rPr>
              <a:t> и ИКТ</a:t>
            </a:r>
            <a:endParaRPr lang="en-US" sz="1600" dirty="0">
              <a:solidFill>
                <a:srgbClr val="17365D"/>
              </a:solidFill>
              <a:latin typeface="Bahnschrift" panose="020B0502040204020203" pitchFamily="34" charset="0"/>
            </a:endParaRPr>
          </a:p>
          <a:p>
            <a:pPr marL="139700" indent="0">
              <a:buNone/>
            </a:pPr>
            <a:endParaRPr lang="en-US" sz="1600" dirty="0">
              <a:solidFill>
                <a:srgbClr val="17365D"/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3B27C5-93D5-D04A-BF9D-65151C4F3A9E}"/>
              </a:ext>
            </a:extLst>
          </p:cNvPr>
          <p:cNvSpPr txBox="1"/>
          <p:nvPr/>
        </p:nvSpPr>
        <p:spPr>
          <a:xfrm>
            <a:off x="357499" y="740189"/>
            <a:ext cx="8191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Tx/>
            </a:pPr>
            <a:r>
              <a:rPr lang="en-US" sz="3200" b="1" kern="1200" dirty="0">
                <a:solidFill>
                  <a:srgbClr val="17365D"/>
                </a:solidFill>
                <a:latin typeface="Bahnschrift" panose="020B0502040204020203" pitchFamily="34" charset="0"/>
                <a:ea typeface="+mn-ea"/>
              </a:rPr>
              <a:t>DigiTecH 4.0.  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Bahnschrift" panose="020B0502040204020203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A97E41-5A7C-4A7A-9E58-72AE042261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7" y="5467884"/>
            <a:ext cx="1955421" cy="8876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3A15DF-2356-41D7-BE4C-5D6A2EFBAE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42" y="5468566"/>
            <a:ext cx="1996236" cy="906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CDFC95-9B6F-4654-A1D6-D965AF8957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74" y="5550108"/>
            <a:ext cx="1774297" cy="8054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5082" y="70037"/>
            <a:ext cx="8378100" cy="8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None/>
            </a:pPr>
            <a:r>
              <a:rPr lang="bg-BG" sz="3200" b="1" kern="1200" dirty="0">
                <a:solidFill>
                  <a:srgbClr val="17365D"/>
                </a:solidFill>
                <a:latin typeface="Bahnschrift" panose="020B0502040204020203" pitchFamily="34" charset="0"/>
                <a:ea typeface="+mn-ea"/>
              </a:rPr>
              <a:t>Портфолиото от услуги - </a:t>
            </a:r>
            <a:r>
              <a:rPr lang="en-US" sz="3200" b="1" kern="1200" dirty="0" err="1">
                <a:solidFill>
                  <a:srgbClr val="17365D"/>
                </a:solidFill>
                <a:latin typeface="Bahnschrift" panose="020B0502040204020203" pitchFamily="34" charset="0"/>
                <a:ea typeface="+mn-ea"/>
              </a:rPr>
              <a:t>DigiTecH</a:t>
            </a:r>
            <a:r>
              <a:rPr lang="en-US" sz="3200" b="1" kern="1200" dirty="0">
                <a:solidFill>
                  <a:srgbClr val="17365D"/>
                </a:solidFill>
                <a:latin typeface="Bahnschrift" panose="020B0502040204020203" pitchFamily="34" charset="0"/>
                <a:ea typeface="+mn-ea"/>
              </a:rPr>
              <a:t> 4.0. </a:t>
            </a:r>
            <a:endParaRPr sz="2000" b="0" i="0" u="none" strike="noStrike" cap="none" dirty="0">
              <a:solidFill>
                <a:srgbClr val="17365D"/>
              </a:solidFill>
              <a:latin typeface="Bahnschrift" panose="020B0502040204020203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778A07-9A35-4F85-89B4-76D2278A3F60}"/>
              </a:ext>
            </a:extLst>
          </p:cNvPr>
          <p:cNvSpPr txBox="1"/>
          <p:nvPr/>
        </p:nvSpPr>
        <p:spPr>
          <a:xfrm>
            <a:off x="800101" y="1323538"/>
            <a:ext cx="789308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dirty="0">
                <a:latin typeface="Bahnschrift" panose="020B0502040204020203" pitchFamily="34" charset="0"/>
              </a:rPr>
              <a:t>Намиране на партньори</a:t>
            </a:r>
          </a:p>
          <a:p>
            <a:endParaRPr lang="bg-BG" sz="1600" dirty="0">
              <a:latin typeface="Bahnschrif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dirty="0">
                <a:latin typeface="Bahnschrift" panose="020B0502040204020203" pitchFamily="34" charset="0"/>
              </a:rPr>
              <a:t>Достъп до инфраструктура и експертиза за тестване, </a:t>
            </a:r>
            <a:r>
              <a:rPr lang="bg-BG" sz="1600" dirty="0" err="1">
                <a:latin typeface="Bahnschrift" panose="020B0502040204020203" pitchFamily="34" charset="0"/>
              </a:rPr>
              <a:t>прототипиране</a:t>
            </a:r>
            <a:r>
              <a:rPr lang="bg-BG" sz="1600" dirty="0">
                <a:latin typeface="Bahnschrift" panose="020B0502040204020203" pitchFamily="34" charset="0"/>
              </a:rPr>
              <a:t> и валидиране </a:t>
            </a:r>
          </a:p>
          <a:p>
            <a:r>
              <a:rPr lang="en-US" sz="1600" dirty="0">
                <a:latin typeface="Bahnschrift" panose="020B0502040204020203" pitchFamily="34" charset="0"/>
              </a:rPr>
              <a:t> </a:t>
            </a:r>
            <a:endParaRPr lang="bg-BG" sz="1600" dirty="0">
              <a:latin typeface="Bahnschrif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dirty="0">
                <a:latin typeface="Bahnschrift" panose="020B0502040204020203" pitchFamily="34" charset="0"/>
              </a:rPr>
              <a:t>Анализ и оценка на текущото състояние и потенциалът за цифрова трансформация на производствени МСП</a:t>
            </a:r>
          </a:p>
          <a:p>
            <a:endParaRPr lang="bg-BG" sz="1600" dirty="0">
              <a:latin typeface="Bahnschrif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dirty="0">
                <a:latin typeface="Bahnschrift" panose="020B0502040204020203" pitchFamily="34" charset="0"/>
              </a:rPr>
              <a:t>Обучения </a:t>
            </a:r>
          </a:p>
          <a:p>
            <a:endParaRPr lang="bg-BG" sz="1600" dirty="0">
              <a:latin typeface="Bahnschrif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dirty="0">
                <a:latin typeface="Bahnschrift" panose="020B0502040204020203" pitchFamily="34" charset="0"/>
              </a:rPr>
              <a:t>Достъп до финансиране</a:t>
            </a:r>
          </a:p>
        </p:txBody>
      </p:sp>
    </p:spTree>
    <p:extLst>
      <p:ext uri="{BB962C8B-B14F-4D97-AF65-F5344CB8AC3E}">
        <p14:creationId xmlns:p14="http://schemas.microsoft.com/office/powerpoint/2010/main" val="2092964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599970" y="954389"/>
            <a:ext cx="8408505" cy="4463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17365D"/>
              </a:solidFill>
              <a:latin typeface="Bahnschrift" panose="020B0502040204020203" pitchFamily="34" charset="0"/>
            </a:endParaRPr>
          </a:p>
          <a:p>
            <a:pPr marL="139700" indent="0">
              <a:buNone/>
            </a:pPr>
            <a:endParaRPr lang="en-US" sz="1600" dirty="0">
              <a:solidFill>
                <a:srgbClr val="17365D"/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3B27C5-93D5-D04A-BF9D-65151C4F3A9E}"/>
              </a:ext>
            </a:extLst>
          </p:cNvPr>
          <p:cNvSpPr txBox="1"/>
          <p:nvPr/>
        </p:nvSpPr>
        <p:spPr>
          <a:xfrm>
            <a:off x="666950" y="2912188"/>
            <a:ext cx="8191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Bahnschrift" panose="020B0502040204020203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DE5C77-3FF4-4F5D-90BC-EC568AA11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539" y="2880717"/>
            <a:ext cx="1905000" cy="1143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A931A6-87BA-49F8-A14B-E3FBA300A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697" y="3405324"/>
            <a:ext cx="1738870" cy="532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727B43-0E0F-4AB0-9D94-7C7EB8418E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954" b="34713"/>
          <a:stretch/>
        </p:blipFill>
        <p:spPr>
          <a:xfrm>
            <a:off x="748607" y="3441970"/>
            <a:ext cx="2836440" cy="66925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E6D383E-53E0-4C22-B90B-D6C699F3D5C7}"/>
              </a:ext>
            </a:extLst>
          </p:cNvPr>
          <p:cNvGrpSpPr/>
          <p:nvPr/>
        </p:nvGrpSpPr>
        <p:grpSpPr>
          <a:xfrm>
            <a:off x="2984563" y="1494396"/>
            <a:ext cx="6090892" cy="1633821"/>
            <a:chOff x="3209315" y="1383463"/>
            <a:chExt cx="6090892" cy="163382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C88E747-7606-4F58-8CEE-7BB1115D5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66386" y="1383463"/>
              <a:ext cx="1633821" cy="163382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4896AAE-F997-478D-895F-3FB58C586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69990" y="1592285"/>
              <a:ext cx="1242558" cy="124255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C211A13-C553-4D66-8E2B-2967B4956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09315" y="1529151"/>
              <a:ext cx="2261614" cy="1191117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BA507AC-C8D1-4E65-911D-FF595E7208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418" y="2077485"/>
            <a:ext cx="1929966" cy="46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84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599970" y="954389"/>
            <a:ext cx="8408505" cy="4463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17365D"/>
              </a:solidFill>
              <a:latin typeface="Bahnschrift" panose="020B0502040204020203" pitchFamily="34" charset="0"/>
            </a:endParaRPr>
          </a:p>
          <a:p>
            <a:pPr marL="139700" indent="0">
              <a:buNone/>
            </a:pPr>
            <a:endParaRPr lang="en-US" sz="1600" dirty="0">
              <a:solidFill>
                <a:srgbClr val="17365D"/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3B27C5-93D5-D04A-BF9D-65151C4F3A9E}"/>
              </a:ext>
            </a:extLst>
          </p:cNvPr>
          <p:cNvSpPr txBox="1"/>
          <p:nvPr/>
        </p:nvSpPr>
        <p:spPr>
          <a:xfrm>
            <a:off x="666950" y="1616293"/>
            <a:ext cx="81910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solidFill>
                  <a:schemeClr val="tx1"/>
                </a:solidFill>
                <a:latin typeface="Bahnschrift" panose="020B0502040204020203" pitchFamily="34" charset="0"/>
              </a:rPr>
              <a:t>Имате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 ли опит с </a:t>
            </a:r>
            <a:r>
              <a:rPr lang="ru-RU" sz="2400" dirty="0" err="1">
                <a:solidFill>
                  <a:schemeClr val="tx1"/>
                </a:solidFill>
                <a:latin typeface="Bahnschrift" panose="020B0502040204020203" pitchFamily="34" charset="0"/>
              </a:rPr>
              <a:t>кандидатстването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 за </a:t>
            </a:r>
            <a:r>
              <a:rPr lang="ru-RU" sz="2400" dirty="0" err="1">
                <a:solidFill>
                  <a:schemeClr val="tx1"/>
                </a:solidFill>
                <a:latin typeface="Bahnschrift" panose="020B0502040204020203" pitchFamily="34" charset="0"/>
              </a:rPr>
              <a:t>каскадно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Bahnschrift" panose="020B0502040204020203" pitchFamily="34" charset="0"/>
              </a:rPr>
              <a:t>финансиране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 по </a:t>
            </a:r>
            <a:r>
              <a:rPr lang="ru-RU" sz="2400" dirty="0" err="1">
                <a:solidFill>
                  <a:schemeClr val="tx1"/>
                </a:solidFill>
                <a:latin typeface="Bahnschrift" panose="020B0502040204020203" pitchFamily="34" charset="0"/>
              </a:rPr>
              <a:t>програма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Bahnschrift" panose="020B0502040204020203" pitchFamily="34" charset="0"/>
              </a:rPr>
              <a:t>Хоризонт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 2020?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Bahnschrift" panose="020B0502040204020203" pitchFamily="34" charset="0"/>
              </a:rPr>
              <a:t>	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-	Да </a:t>
            </a:r>
          </a:p>
          <a:p>
            <a:r>
              <a:rPr lang="en-US" sz="2400" dirty="0">
                <a:solidFill>
                  <a:schemeClr val="tx1"/>
                </a:solidFill>
                <a:latin typeface="Bahnschrift" panose="020B0502040204020203" pitchFamily="34" charset="0"/>
              </a:rPr>
              <a:t>	</a:t>
            </a:r>
            <a:r>
              <a:rPr lang="ru-RU" sz="2400" dirty="0">
                <a:solidFill>
                  <a:schemeClr val="tx1"/>
                </a:solidFill>
                <a:latin typeface="Bahnschrift" panose="020B0502040204020203" pitchFamily="34" charset="0"/>
              </a:rPr>
              <a:t>-	Не</a:t>
            </a:r>
          </a:p>
        </p:txBody>
      </p:sp>
    </p:spTree>
    <p:extLst>
      <p:ext uri="{BB962C8B-B14F-4D97-AF65-F5344CB8AC3E}">
        <p14:creationId xmlns:p14="http://schemas.microsoft.com/office/powerpoint/2010/main" val="2242128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4A2E4C-FE3D-4FD1-9642-C97EF7214968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286250" y="642504"/>
            <a:ext cx="952500" cy="3985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5FAE77-B7A9-4050-A28B-CDCA2149CBC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683544"/>
            <a:ext cx="9525000" cy="336708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>
                <a:solidFill>
                  <a:srgbClr val="424242"/>
                </a:solidFill>
              </a:rPr>
              <a:t>Имате ли опит с кандидатстването за каскадно финансиране по програма Хоризонт 2020?</a:t>
            </a:r>
            <a:endParaRPr lang="en-GB" sz="3600">
              <a:solidFill>
                <a:srgbClr val="42424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00AAC8-A82D-4CD6-906A-C73884ABD2E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5050631"/>
            <a:ext cx="9525000" cy="1683544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>
                <a:solidFill>
                  <a:srgbClr val="39AC37"/>
                </a:solidFill>
              </a:rPr>
              <a:t>ⓘ</a:t>
            </a:r>
            <a:r>
              <a:rPr lang="en-GB">
                <a:solidFill>
                  <a:srgbClr val="424242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189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A094B-03B3-4617-A12D-03CFFC184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ru-RU" dirty="0" err="1">
                <a:latin typeface="Bahnschrift" panose="020B0502040204020203" pitchFamily="34" charset="0"/>
              </a:rPr>
              <a:t>Ако</a:t>
            </a:r>
            <a:r>
              <a:rPr lang="ru-RU" dirty="0">
                <a:latin typeface="Bahnschrift" panose="020B0502040204020203" pitchFamily="34" charset="0"/>
              </a:rPr>
              <a:t> да, то </a:t>
            </a:r>
            <a:r>
              <a:rPr lang="ru-RU" dirty="0" err="1">
                <a:latin typeface="Bahnschrift" panose="020B0502040204020203" pitchFamily="34" charset="0"/>
              </a:rPr>
              <a:t>опитът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беше</a:t>
            </a:r>
            <a:r>
              <a:rPr lang="ru-RU" dirty="0">
                <a:latin typeface="Bahnschrift" panose="020B0502040204020203" pitchFamily="34" charset="0"/>
              </a:rPr>
              <a:t> ли успешен? </a:t>
            </a:r>
            <a:br>
              <a:rPr lang="ru-RU" dirty="0">
                <a:latin typeface="Bahnschrift" panose="020B0502040204020203" pitchFamily="34" charset="0"/>
              </a:rPr>
            </a:br>
            <a:r>
              <a:rPr lang="ru-RU" dirty="0">
                <a:latin typeface="Bahnschrift" panose="020B0502040204020203" pitchFamily="34" charset="0"/>
              </a:rPr>
              <a:t>-	Да, вече имам одобрен проект</a:t>
            </a:r>
            <a:br>
              <a:rPr lang="ru-RU" dirty="0">
                <a:latin typeface="Bahnschrift" panose="020B0502040204020203" pitchFamily="34" charset="0"/>
              </a:rPr>
            </a:br>
            <a:r>
              <a:rPr lang="ru-RU" dirty="0">
                <a:latin typeface="Bahnschrift" panose="020B0502040204020203" pitchFamily="34" charset="0"/>
              </a:rPr>
              <a:t>-	Не, не </a:t>
            </a:r>
            <a:r>
              <a:rPr lang="ru-RU" dirty="0" err="1">
                <a:latin typeface="Bahnschrift" panose="020B0502040204020203" pitchFamily="34" charset="0"/>
              </a:rPr>
              <a:t>получихме</a:t>
            </a:r>
            <a:r>
              <a:rPr lang="ru-RU" dirty="0">
                <a:latin typeface="Bahnschrift" panose="020B0502040204020203" pitchFamily="34" charset="0"/>
              </a:rPr>
              <a:t> </a:t>
            </a:r>
            <a:r>
              <a:rPr lang="ru-RU" dirty="0" err="1">
                <a:latin typeface="Bahnschrift" panose="020B0502040204020203" pitchFamily="34" charset="0"/>
              </a:rPr>
              <a:t>финансиране</a:t>
            </a:r>
            <a:br>
              <a:rPr lang="ru-RU" dirty="0">
                <a:latin typeface="Bahnschrift" panose="020B0502040204020203" pitchFamily="34" charset="0"/>
              </a:rPr>
            </a:br>
            <a:endParaRPr lang="bg-BG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208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54275B-CB3F-43D0-B734-66D5B98FDCB6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286250" y="642504"/>
            <a:ext cx="952500" cy="3985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8D32E0-94AF-46A5-BAED-016579DDC73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683544"/>
            <a:ext cx="9525000" cy="336708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>
                <a:solidFill>
                  <a:srgbClr val="424242"/>
                </a:solidFill>
              </a:rPr>
              <a:t>Ако да, то опитът беше ли успешен? </a:t>
            </a:r>
            <a:endParaRPr lang="en-GB" sz="3600">
              <a:solidFill>
                <a:srgbClr val="42424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F83D68-552E-4670-91C5-ECEE8A6F6D4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5050631"/>
            <a:ext cx="9525000" cy="1683544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>
                <a:solidFill>
                  <a:srgbClr val="39AC37"/>
                </a:solidFill>
              </a:rPr>
              <a:t>ⓘ</a:t>
            </a:r>
            <a:r>
              <a:rPr lang="en-GB">
                <a:solidFill>
                  <a:srgbClr val="424242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7662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A094B-03B3-4617-A12D-03CFFC184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357" y="2816020"/>
            <a:ext cx="6858000" cy="1101900"/>
          </a:xfrm>
        </p:spPr>
        <p:txBody>
          <a:bodyPr/>
          <a:lstStyle/>
          <a:p>
            <a:pPr algn="l">
              <a:buNone/>
            </a:pPr>
            <a:r>
              <a:rPr lang="ru-RU" sz="2400" b="1" dirty="0" err="1">
                <a:latin typeface="Bahnschrift" panose="020B0502040204020203" pitchFamily="34" charset="0"/>
              </a:rPr>
              <a:t>Какви</a:t>
            </a:r>
            <a:r>
              <a:rPr lang="ru-RU" sz="2400" b="1" dirty="0">
                <a:latin typeface="Bahnschrift" panose="020B0502040204020203" pitchFamily="34" charset="0"/>
              </a:rPr>
              <a:t> </a:t>
            </a:r>
            <a:r>
              <a:rPr lang="ru-RU" sz="2400" b="1" dirty="0" err="1">
                <a:latin typeface="Bahnschrift" panose="020B0502040204020203" pitchFamily="34" charset="0"/>
              </a:rPr>
              <a:t>са</a:t>
            </a:r>
            <a:r>
              <a:rPr lang="ru-RU" sz="2400" b="1" dirty="0">
                <a:latin typeface="Bahnschrift" panose="020B0502040204020203" pitchFamily="34" charset="0"/>
              </a:rPr>
              <a:t> </a:t>
            </a:r>
            <a:r>
              <a:rPr lang="ru-RU" sz="2400" b="1" dirty="0" err="1">
                <a:latin typeface="Bahnschrift" panose="020B0502040204020203" pitchFamily="34" charset="0"/>
              </a:rPr>
              <a:t>предизвикателствата</a:t>
            </a:r>
            <a:r>
              <a:rPr lang="ru-RU" sz="2400" b="1" dirty="0">
                <a:latin typeface="Bahnschrift" panose="020B0502040204020203" pitchFamily="34" charset="0"/>
              </a:rPr>
              <a:t> пред вас, за </a:t>
            </a:r>
            <a:r>
              <a:rPr lang="ru-RU" sz="2400" b="1" dirty="0" err="1">
                <a:latin typeface="Bahnschrift" panose="020B0502040204020203" pitchFamily="34" charset="0"/>
              </a:rPr>
              <a:t>подготовката</a:t>
            </a:r>
            <a:r>
              <a:rPr lang="ru-RU" sz="2400" b="1" dirty="0">
                <a:latin typeface="Bahnschrift" panose="020B0502040204020203" pitchFamily="34" charset="0"/>
              </a:rPr>
              <a:t> и </a:t>
            </a:r>
            <a:r>
              <a:rPr lang="ru-RU" sz="2400" b="1" dirty="0" err="1">
                <a:latin typeface="Bahnschrift" panose="020B0502040204020203" pitchFamily="34" charset="0"/>
              </a:rPr>
              <a:t>подаване</a:t>
            </a:r>
            <a:r>
              <a:rPr lang="ru-RU" sz="2400" b="1" dirty="0">
                <a:latin typeface="Bahnschrift" panose="020B0502040204020203" pitchFamily="34" charset="0"/>
              </a:rPr>
              <a:t> на </a:t>
            </a:r>
            <a:r>
              <a:rPr lang="ru-RU" sz="2400" b="1" dirty="0" err="1">
                <a:latin typeface="Bahnschrift" panose="020B0502040204020203" pitchFamily="34" charset="0"/>
              </a:rPr>
              <a:t>проектно</a:t>
            </a:r>
            <a:r>
              <a:rPr lang="ru-RU" sz="2400" b="1" dirty="0">
                <a:latin typeface="Bahnschrift" panose="020B0502040204020203" pitchFamily="34" charset="0"/>
              </a:rPr>
              <a:t> предложение? </a:t>
            </a:r>
            <a:br>
              <a:rPr lang="ru-RU" sz="2400" dirty="0">
                <a:latin typeface="Bahnschrift" panose="020B0502040204020203" pitchFamily="34" charset="0"/>
              </a:rPr>
            </a:br>
            <a:br>
              <a:rPr lang="ru-RU" sz="2400" dirty="0">
                <a:latin typeface="Bahnschrift" panose="020B0502040204020203" pitchFamily="34" charset="0"/>
              </a:rPr>
            </a:br>
            <a:r>
              <a:rPr lang="ru-RU" sz="2400" dirty="0">
                <a:latin typeface="Bahnschrift" panose="020B0502040204020203" pitchFamily="34" charset="0"/>
              </a:rPr>
              <a:t>-	</a:t>
            </a:r>
            <a:r>
              <a:rPr lang="ru-RU" sz="2400" dirty="0" err="1">
                <a:latin typeface="Bahnschrift" panose="020B0502040204020203" pitchFamily="34" charset="0"/>
              </a:rPr>
              <a:t>Липса</a:t>
            </a:r>
            <a:r>
              <a:rPr lang="ru-RU" sz="2400" dirty="0">
                <a:latin typeface="Bahnschrift" panose="020B0502040204020203" pitchFamily="34" charset="0"/>
              </a:rPr>
              <a:t> на информация за </a:t>
            </a:r>
            <a:r>
              <a:rPr lang="ru-RU" sz="2400" dirty="0" err="1">
                <a:latin typeface="Bahnschrift" panose="020B0502040204020203" pitchFamily="34" charset="0"/>
              </a:rPr>
              <a:t>възможности</a:t>
            </a:r>
            <a:r>
              <a:rPr lang="ru-RU" sz="2400" dirty="0">
                <a:latin typeface="Bahnschrift" panose="020B0502040204020203" pitchFamily="34" charset="0"/>
              </a:rPr>
              <a:t> за </a:t>
            </a:r>
            <a:r>
              <a:rPr lang="ru-RU" sz="2400" dirty="0" err="1">
                <a:latin typeface="Bahnschrift" panose="020B0502040204020203" pitchFamily="34" charset="0"/>
              </a:rPr>
              <a:t>финансиране</a:t>
            </a:r>
            <a:br>
              <a:rPr lang="ru-RU" sz="2400" dirty="0">
                <a:latin typeface="Bahnschrift" panose="020B0502040204020203" pitchFamily="34" charset="0"/>
              </a:rPr>
            </a:br>
            <a:r>
              <a:rPr lang="ru-RU" sz="2400" dirty="0">
                <a:latin typeface="Bahnschrift" panose="020B0502040204020203" pitchFamily="34" charset="0"/>
              </a:rPr>
              <a:t>-	</a:t>
            </a:r>
            <a:r>
              <a:rPr lang="ru-RU" sz="2400" dirty="0" err="1">
                <a:latin typeface="Bahnschrift" panose="020B0502040204020203" pitchFamily="34" charset="0"/>
              </a:rPr>
              <a:t>Трудност</a:t>
            </a:r>
            <a:r>
              <a:rPr lang="ru-RU" sz="2400" dirty="0">
                <a:latin typeface="Bahnschrift" panose="020B0502040204020203" pitchFamily="34" charset="0"/>
              </a:rPr>
              <a:t> за </a:t>
            </a:r>
            <a:r>
              <a:rPr lang="ru-RU" sz="2400" dirty="0" err="1">
                <a:latin typeface="Bahnschrift" panose="020B0502040204020203" pitchFamily="34" charset="0"/>
              </a:rPr>
              <a:t>намиране</a:t>
            </a:r>
            <a:r>
              <a:rPr lang="ru-RU" sz="2400" dirty="0">
                <a:latin typeface="Bahnschrift" panose="020B0502040204020203" pitchFamily="34" charset="0"/>
              </a:rPr>
              <a:t> на </a:t>
            </a:r>
            <a:r>
              <a:rPr lang="ru-RU" sz="2400" dirty="0" err="1">
                <a:latin typeface="Bahnschrift" panose="020B0502040204020203" pitchFamily="34" charset="0"/>
              </a:rPr>
              <a:t>партньори</a:t>
            </a:r>
            <a:br>
              <a:rPr lang="ru-RU" sz="2400" dirty="0">
                <a:latin typeface="Bahnschrift" panose="020B0502040204020203" pitchFamily="34" charset="0"/>
              </a:rPr>
            </a:br>
            <a:r>
              <a:rPr lang="ru-RU" sz="2400" dirty="0">
                <a:latin typeface="Bahnschrift" panose="020B0502040204020203" pitchFamily="34" charset="0"/>
              </a:rPr>
              <a:t>-	</a:t>
            </a:r>
            <a:r>
              <a:rPr lang="ru-RU" sz="2400" dirty="0" err="1">
                <a:latin typeface="Bahnschrift" panose="020B0502040204020203" pitchFamily="34" charset="0"/>
              </a:rPr>
              <a:t>Трудност</a:t>
            </a:r>
            <a:r>
              <a:rPr lang="ru-RU" sz="2400" dirty="0">
                <a:latin typeface="Bahnschrift" panose="020B0502040204020203" pitchFamily="34" charset="0"/>
              </a:rPr>
              <a:t> за </a:t>
            </a:r>
            <a:r>
              <a:rPr lang="ru-RU" sz="2400" dirty="0" err="1">
                <a:latin typeface="Bahnschrift" panose="020B0502040204020203" pitchFamily="34" charset="0"/>
              </a:rPr>
              <a:t>разбиране</a:t>
            </a:r>
            <a:r>
              <a:rPr lang="ru-RU" sz="2400" dirty="0">
                <a:latin typeface="Bahnschrift" panose="020B0502040204020203" pitchFamily="34" charset="0"/>
              </a:rPr>
              <a:t> на </a:t>
            </a:r>
            <a:r>
              <a:rPr lang="ru-RU" sz="2400" dirty="0" err="1">
                <a:latin typeface="Bahnschrift" panose="020B0502040204020203" pitchFamily="34" charset="0"/>
              </a:rPr>
              <a:t>правилата</a:t>
            </a:r>
            <a:r>
              <a:rPr lang="ru-RU" sz="2400" dirty="0">
                <a:latin typeface="Bahnschrift" panose="020B0502040204020203" pitchFamily="34" charset="0"/>
              </a:rPr>
              <a:t> и </a:t>
            </a:r>
            <a:r>
              <a:rPr lang="ru-RU" sz="2400" dirty="0" err="1">
                <a:latin typeface="Bahnschrift" panose="020B0502040204020203" pitchFamily="34" charset="0"/>
              </a:rPr>
              <a:t>изискванията</a:t>
            </a:r>
            <a:r>
              <a:rPr lang="ru-RU" sz="2400" dirty="0">
                <a:latin typeface="Bahnschrift" panose="020B0502040204020203" pitchFamily="34" charset="0"/>
              </a:rPr>
              <a:t> за подготовка на проекта</a:t>
            </a:r>
            <a:br>
              <a:rPr lang="ru-RU" sz="2400" dirty="0">
                <a:latin typeface="Bahnschrift" panose="020B0502040204020203" pitchFamily="34" charset="0"/>
              </a:rPr>
            </a:br>
            <a:r>
              <a:rPr lang="ru-RU" sz="2400" dirty="0">
                <a:latin typeface="Bahnschrift" panose="020B0502040204020203" pitchFamily="34" charset="0"/>
              </a:rPr>
              <a:t>-	Трудности при </a:t>
            </a:r>
            <a:r>
              <a:rPr lang="ru-RU" sz="2400" dirty="0" err="1">
                <a:latin typeface="Bahnschrift" panose="020B0502040204020203" pitchFamily="34" charset="0"/>
              </a:rPr>
              <a:t>разписване</a:t>
            </a:r>
            <a:r>
              <a:rPr lang="ru-RU" sz="2400" dirty="0">
                <a:latin typeface="Bahnschrift" panose="020B0502040204020203" pitchFamily="34" charset="0"/>
              </a:rPr>
              <a:t> на </a:t>
            </a:r>
            <a:r>
              <a:rPr lang="ru-RU" sz="2400" dirty="0" err="1">
                <a:latin typeface="Bahnschrift" panose="020B0502040204020203" pitchFamily="34" charset="0"/>
              </a:rPr>
              <a:t>проектното</a:t>
            </a:r>
            <a:r>
              <a:rPr lang="ru-RU" sz="2400" dirty="0">
                <a:latin typeface="Bahnschrift" panose="020B0502040204020203" pitchFamily="34" charset="0"/>
              </a:rPr>
              <a:t> предложение</a:t>
            </a:r>
            <a:br>
              <a:rPr lang="ru-RU" sz="2400" dirty="0">
                <a:latin typeface="Bahnschrift" panose="020B0502040204020203" pitchFamily="34" charset="0"/>
              </a:rPr>
            </a:br>
            <a:r>
              <a:rPr lang="ru-RU" sz="2400" dirty="0">
                <a:latin typeface="Bahnschrift" panose="020B0502040204020203" pitchFamily="34" charset="0"/>
              </a:rPr>
              <a:t>-	</a:t>
            </a:r>
            <a:r>
              <a:rPr lang="ru-RU" sz="2400" dirty="0" err="1">
                <a:latin typeface="Bahnschrift" panose="020B0502040204020203" pitchFamily="34" charset="0"/>
              </a:rPr>
              <a:t>Друго</a:t>
            </a:r>
            <a:r>
              <a:rPr lang="ru-RU" sz="2400" dirty="0">
                <a:latin typeface="Bahnschrift" panose="020B0502040204020203" pitchFamily="34" charset="0"/>
              </a:rPr>
              <a:t> </a:t>
            </a:r>
            <a:br>
              <a:rPr lang="ru-RU" dirty="0">
                <a:latin typeface="Bahnschrift" panose="020B0502040204020203" pitchFamily="34" charset="0"/>
              </a:rPr>
            </a:br>
            <a:br>
              <a:rPr lang="ru-RU" dirty="0">
                <a:latin typeface="Bahnschrift" panose="020B0502040204020203" pitchFamily="34" charset="0"/>
              </a:rPr>
            </a:br>
            <a:endParaRPr lang="bg-BG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2817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18.1.1630"/>
  <p:tag name="SLIDO_PRESENTATION_ID" val="00000000-0000-0000-0000-000000000000"/>
  <p:tag name="SLIDO_EVENT_UUID" val="53343c63-ce54-436a-ad13-c8a66f3bbca8"/>
  <p:tag name="SLIDO_EVENT_SECTION_UUID" val="b6efc7ed-be62-4ef3-b106-3fe4e8bc18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MjExOTk1Nzl9"/>
  <p:tag name="SLIDO_TYPE" val="SlidoPoll"/>
  <p:tag name="SLIDO_POLL_UUID" val="d34ac791-9c1e-4f36-b346-38a52281572a"/>
  <p:tag name="SLIDO_TIMELINE" val="W3sicG9sbFF1ZXN0aW9uVXVpZCI6IjY1NzUzMTBkLWZkNmItNDc0OS1hNTEyLWUwMmNhZWMwYmJkNiIsInNob3dSZXN1bHRzIjp0cnVlLCJzaG93Q29ycmVjdEFuc3dlcnMiOmZhbHNlLCJ2b3RpbmdMb2NrZWQiOmZhbHNlfV0=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MjExOTk1Nzh9"/>
  <p:tag name="SLIDO_TYPE" val="SlidoPoll"/>
  <p:tag name="SLIDO_POLL_UUID" val="935ba3a0-d599-4a32-b37a-b24ee8515145"/>
  <p:tag name="SLIDO_TIMELINE" val="W3sicG9sbFF1ZXN0aW9uVXVpZCI6Ijk4MTE3YzYxLWRiOTEtNDI5Yy1hMjNiLTIxNmVmNWExNzk2ZSIsInNob3dSZXN1bHRzIjp0cnVlLCJzaG93Q29ycmVjdEFuc3dlcnMiOmZhbHNlLCJ2b3RpbmdMb2NrZWQiOmZhbHNlfV0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MjExOTk1Nzl9"/>
  <p:tag name="SLIDO_TYPE" val="SlidoPoll"/>
  <p:tag name="SLIDO_POLL_UUID" val="a8867e92-7b2f-4a66-8a03-0d3decb965cf"/>
  <p:tag name="SLIDO_TIMELINE" val="W3sicG9sbFF1ZXN0aW9uVXVpZCI6IjI5YTlhZTVkLTZhYzktNDFmNy1hZDA1LTE0MGMyNDdlNTMyMCIsInNob3dSZXN1bHRzIjp0cnVlLCJzaG93Q29ycmVjdEFuc3dlcnMiOmZhbHNlLCJ2b3RpbmdMb2NrZWQiOmZhbHNlfV0=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rgbClr val="F2F2F2"/>
      </a:lt1>
      <a:dk2>
        <a:srgbClr val="3A3838"/>
      </a:dk2>
      <a:lt2>
        <a:srgbClr val="D0CECE"/>
      </a:lt2>
      <a:accent1>
        <a:srgbClr val="1C75BC"/>
      </a:accent1>
      <a:accent2>
        <a:srgbClr val="0E8DB2"/>
      </a:accent2>
      <a:accent3>
        <a:srgbClr val="00A6A8"/>
      </a:accent3>
      <a:accent4>
        <a:srgbClr val="F5F2E4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Rubik"/>
        <a:ea typeface=""/>
        <a:cs typeface=""/>
      </a:majorFont>
      <a:minorFont>
        <a:latin typeface="Montserra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405</TotalTime>
  <Words>304</Words>
  <Application>Microsoft Office PowerPoint</Application>
  <PresentationFormat>Custom</PresentationFormat>
  <Paragraphs>34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Montserrat</vt:lpstr>
      <vt:lpstr>Bahnschrift</vt:lpstr>
      <vt:lpstr>Rubik</vt:lpstr>
      <vt:lpstr>Rubik Medium</vt:lpstr>
      <vt:lpstr>Arial</vt:lpstr>
      <vt:lpstr>Wingdings</vt:lpstr>
      <vt:lpstr>Simple Light</vt:lpstr>
      <vt:lpstr>Tema de Office</vt:lpstr>
      <vt:lpstr>PowerPoint Presentation</vt:lpstr>
      <vt:lpstr>PowerPoint Presentation</vt:lpstr>
      <vt:lpstr>Портфолиото от услуги - DigiTecH 4.0. </vt:lpstr>
      <vt:lpstr>PowerPoint Presentation</vt:lpstr>
      <vt:lpstr>PowerPoint Presentation</vt:lpstr>
      <vt:lpstr>PowerPoint Presentation</vt:lpstr>
      <vt:lpstr>Ако да, то опитът беше ли успешен?  - Да, вече имам одобрен проект - Не, не получихме финансиране </vt:lpstr>
      <vt:lpstr>PowerPoint Presentation</vt:lpstr>
      <vt:lpstr>Какви са предизвикателствата пред вас, за подготовката и подаване на проектно предложение?   - Липса на информация за възможности за финансиране - Трудност за намиране на партньори - Трудност за разбиране на правилата и изискванията за подготовка на проекта - Трудности при разписване на проектното предложение - Друго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Krasi</dc:creator>
  <cp:lastModifiedBy>Todor Mitov</cp:lastModifiedBy>
  <cp:revision>33</cp:revision>
  <dcterms:modified xsi:type="dcterms:W3CDTF">2021-05-16T21:15:10Z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0.18.1.1630</vt:lpwstr>
  </property>
</Properties>
</file>