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61" r:id="rId4"/>
    <p:sldId id="262" r:id="rId5"/>
    <p:sldId id="264" r:id="rId6"/>
    <p:sldId id="265" r:id="rId7"/>
    <p:sldId id="266" r:id="rId8"/>
    <p:sldId id="267" r:id="rId9"/>
  </p:sldIdLst>
  <p:sldSz cx="20104100" cy="11309350"/>
  <p:notesSz cx="20104100" cy="11309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504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099" cy="113085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51414" y="4688413"/>
            <a:ext cx="8401270" cy="1785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50" b="0" i="0">
                <a:solidFill>
                  <a:srgbClr val="888888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04" dirty="0"/>
              <a:t>‹#›</a:t>
            </a:fld>
            <a:endParaRPr spc="-204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3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50" b="0" i="0">
                <a:solidFill>
                  <a:srgbClr val="888888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04" dirty="0"/>
              <a:t>‹#›</a:t>
            </a:fld>
            <a:endParaRPr spc="-204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16424" y="10518213"/>
            <a:ext cx="2749235" cy="4473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823818" y="2235952"/>
            <a:ext cx="5100320" cy="3419475"/>
          </a:xfrm>
          <a:custGeom>
            <a:avLst/>
            <a:gdLst/>
            <a:ahLst/>
            <a:cxnLst/>
            <a:rect l="l" t="t" r="r" b="b"/>
            <a:pathLst>
              <a:path w="5100320" h="3419475">
                <a:moveTo>
                  <a:pt x="0" y="3418953"/>
                </a:moveTo>
                <a:lnTo>
                  <a:pt x="5100158" y="3418953"/>
                </a:lnTo>
                <a:lnTo>
                  <a:pt x="5100158" y="0"/>
                </a:lnTo>
                <a:lnTo>
                  <a:pt x="0" y="0"/>
                </a:lnTo>
                <a:lnTo>
                  <a:pt x="0" y="3418953"/>
                </a:lnTo>
                <a:close/>
              </a:path>
            </a:pathLst>
          </a:custGeom>
          <a:ln w="41883">
            <a:solidFill>
              <a:srgbClr val="1C75B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537152" y="2235952"/>
            <a:ext cx="5101590" cy="3419475"/>
          </a:xfrm>
          <a:custGeom>
            <a:avLst/>
            <a:gdLst/>
            <a:ahLst/>
            <a:cxnLst/>
            <a:rect l="l" t="t" r="r" b="b"/>
            <a:pathLst>
              <a:path w="5101590" h="3419475">
                <a:moveTo>
                  <a:pt x="0" y="3418953"/>
                </a:moveTo>
                <a:lnTo>
                  <a:pt x="5101415" y="3418953"/>
                </a:lnTo>
                <a:lnTo>
                  <a:pt x="5101415" y="0"/>
                </a:lnTo>
                <a:lnTo>
                  <a:pt x="0" y="0"/>
                </a:lnTo>
                <a:lnTo>
                  <a:pt x="0" y="3418953"/>
                </a:lnTo>
                <a:close/>
              </a:path>
            </a:pathLst>
          </a:custGeom>
          <a:ln w="41883">
            <a:solidFill>
              <a:srgbClr val="0D8D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3235409" y="2235952"/>
            <a:ext cx="5101590" cy="3419475"/>
          </a:xfrm>
          <a:custGeom>
            <a:avLst/>
            <a:gdLst/>
            <a:ahLst/>
            <a:cxnLst/>
            <a:rect l="l" t="t" r="r" b="b"/>
            <a:pathLst>
              <a:path w="5101590" h="3419475">
                <a:moveTo>
                  <a:pt x="0" y="3418953"/>
                </a:moveTo>
                <a:lnTo>
                  <a:pt x="5101415" y="3418953"/>
                </a:lnTo>
                <a:lnTo>
                  <a:pt x="5101415" y="0"/>
                </a:lnTo>
                <a:lnTo>
                  <a:pt x="0" y="0"/>
                </a:lnTo>
                <a:lnTo>
                  <a:pt x="0" y="3418953"/>
                </a:lnTo>
                <a:close/>
              </a:path>
            </a:pathLst>
          </a:custGeom>
          <a:ln w="41883">
            <a:solidFill>
              <a:srgbClr val="00A6A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50" b="0" i="0">
                <a:solidFill>
                  <a:srgbClr val="888888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04" dirty="0"/>
              <a:t>‹#›</a:t>
            </a:fld>
            <a:endParaRPr spc="-204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16424" y="10518213"/>
            <a:ext cx="2749235" cy="4473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0"/>
            <a:ext cx="20104099" cy="113085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50" b="0" i="0">
                <a:solidFill>
                  <a:srgbClr val="888888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04" dirty="0"/>
              <a:t>‹#›</a:t>
            </a:fld>
            <a:endParaRPr spc="-204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099" cy="113085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473518" y="4527736"/>
            <a:ext cx="737235" cy="600075"/>
          </a:xfrm>
          <a:custGeom>
            <a:avLst/>
            <a:gdLst/>
            <a:ahLst/>
            <a:cxnLst/>
            <a:rect l="l" t="t" r="r" b="b"/>
            <a:pathLst>
              <a:path w="737234" h="600075">
                <a:moveTo>
                  <a:pt x="65558" y="0"/>
                </a:moveTo>
                <a:lnTo>
                  <a:pt x="46612" y="42936"/>
                </a:lnTo>
                <a:lnTo>
                  <a:pt x="30526" y="87347"/>
                </a:lnTo>
                <a:lnTo>
                  <a:pt x="17562" y="133146"/>
                </a:lnTo>
                <a:lnTo>
                  <a:pt x="7979" y="180246"/>
                </a:lnTo>
                <a:lnTo>
                  <a:pt x="2038" y="228561"/>
                </a:lnTo>
                <a:lnTo>
                  <a:pt x="0" y="278002"/>
                </a:lnTo>
                <a:lnTo>
                  <a:pt x="1612" y="317293"/>
                </a:lnTo>
                <a:lnTo>
                  <a:pt x="5862" y="355705"/>
                </a:lnTo>
                <a:lnTo>
                  <a:pt x="11872" y="393532"/>
                </a:lnTo>
                <a:lnTo>
                  <a:pt x="18761" y="431067"/>
                </a:lnTo>
                <a:lnTo>
                  <a:pt x="78433" y="454401"/>
                </a:lnTo>
                <a:lnTo>
                  <a:pt x="136301" y="475718"/>
                </a:lnTo>
                <a:lnTo>
                  <a:pt x="192392" y="495087"/>
                </a:lnTo>
                <a:lnTo>
                  <a:pt x="246734" y="512573"/>
                </a:lnTo>
                <a:lnTo>
                  <a:pt x="299355" y="528244"/>
                </a:lnTo>
                <a:lnTo>
                  <a:pt x="350283" y="542165"/>
                </a:lnTo>
                <a:lnTo>
                  <a:pt x="399546" y="554404"/>
                </a:lnTo>
                <a:lnTo>
                  <a:pt x="447172" y="565028"/>
                </a:lnTo>
                <a:lnTo>
                  <a:pt x="493189" y="574102"/>
                </a:lnTo>
                <a:lnTo>
                  <a:pt x="537625" y="581693"/>
                </a:lnTo>
                <a:lnTo>
                  <a:pt x="580507" y="587869"/>
                </a:lnTo>
                <a:lnTo>
                  <a:pt x="621864" y="592695"/>
                </a:lnTo>
                <a:lnTo>
                  <a:pt x="661723" y="596239"/>
                </a:lnTo>
                <a:lnTo>
                  <a:pt x="700113" y="598567"/>
                </a:lnTo>
                <a:lnTo>
                  <a:pt x="737061" y="599746"/>
                </a:lnTo>
                <a:lnTo>
                  <a:pt x="701085" y="579238"/>
                </a:lnTo>
                <a:lnTo>
                  <a:pt x="664062" y="557275"/>
                </a:lnTo>
                <a:lnTo>
                  <a:pt x="626159" y="533846"/>
                </a:lnTo>
                <a:lnTo>
                  <a:pt x="587543" y="508942"/>
                </a:lnTo>
                <a:lnTo>
                  <a:pt x="548380" y="482553"/>
                </a:lnTo>
                <a:lnTo>
                  <a:pt x="508839" y="454669"/>
                </a:lnTo>
                <a:lnTo>
                  <a:pt x="469086" y="425282"/>
                </a:lnTo>
                <a:lnTo>
                  <a:pt x="429287" y="394381"/>
                </a:lnTo>
                <a:lnTo>
                  <a:pt x="389610" y="361957"/>
                </a:lnTo>
                <a:lnTo>
                  <a:pt x="350222" y="327999"/>
                </a:lnTo>
                <a:lnTo>
                  <a:pt x="311290" y="292500"/>
                </a:lnTo>
                <a:lnTo>
                  <a:pt x="272981" y="255448"/>
                </a:lnTo>
                <a:lnTo>
                  <a:pt x="235462" y="216834"/>
                </a:lnTo>
                <a:lnTo>
                  <a:pt x="198900" y="176648"/>
                </a:lnTo>
                <a:lnTo>
                  <a:pt x="163461" y="134882"/>
                </a:lnTo>
                <a:lnTo>
                  <a:pt x="129313" y="91525"/>
                </a:lnTo>
                <a:lnTo>
                  <a:pt x="96623" y="46567"/>
                </a:lnTo>
                <a:lnTo>
                  <a:pt x="65558" y="0"/>
                </a:lnTo>
                <a:close/>
              </a:path>
            </a:pathLst>
          </a:custGeom>
          <a:solidFill>
            <a:srgbClr val="0D8D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0539076" y="4371551"/>
            <a:ext cx="1196340" cy="756285"/>
          </a:xfrm>
          <a:custGeom>
            <a:avLst/>
            <a:gdLst/>
            <a:ahLst/>
            <a:cxnLst/>
            <a:rect l="l" t="t" r="r" b="b"/>
            <a:pathLst>
              <a:path w="1196340" h="756285">
                <a:moveTo>
                  <a:pt x="109299" y="0"/>
                </a:moveTo>
                <a:lnTo>
                  <a:pt x="77725" y="34946"/>
                </a:lnTo>
                <a:lnTo>
                  <a:pt x="48800" y="73407"/>
                </a:lnTo>
                <a:lnTo>
                  <a:pt x="22799" y="114212"/>
                </a:lnTo>
                <a:lnTo>
                  <a:pt x="0" y="156185"/>
                </a:lnTo>
                <a:lnTo>
                  <a:pt x="31065" y="202753"/>
                </a:lnTo>
                <a:lnTo>
                  <a:pt x="63755" y="247710"/>
                </a:lnTo>
                <a:lnTo>
                  <a:pt x="97902" y="291067"/>
                </a:lnTo>
                <a:lnTo>
                  <a:pt x="133341" y="332834"/>
                </a:lnTo>
                <a:lnTo>
                  <a:pt x="169903" y="373019"/>
                </a:lnTo>
                <a:lnTo>
                  <a:pt x="207423" y="411633"/>
                </a:lnTo>
                <a:lnTo>
                  <a:pt x="245732" y="448685"/>
                </a:lnTo>
                <a:lnTo>
                  <a:pt x="284664" y="484185"/>
                </a:lnTo>
                <a:lnTo>
                  <a:pt x="324052" y="518142"/>
                </a:lnTo>
                <a:lnTo>
                  <a:pt x="363728" y="550567"/>
                </a:lnTo>
                <a:lnTo>
                  <a:pt x="403527" y="581468"/>
                </a:lnTo>
                <a:lnTo>
                  <a:pt x="443280" y="610855"/>
                </a:lnTo>
                <a:lnTo>
                  <a:pt x="482822" y="638738"/>
                </a:lnTo>
                <a:lnTo>
                  <a:pt x="521984" y="665127"/>
                </a:lnTo>
                <a:lnTo>
                  <a:pt x="560600" y="690031"/>
                </a:lnTo>
                <a:lnTo>
                  <a:pt x="598504" y="713460"/>
                </a:lnTo>
                <a:lnTo>
                  <a:pt x="635527" y="735424"/>
                </a:lnTo>
                <a:lnTo>
                  <a:pt x="671503" y="755931"/>
                </a:lnTo>
                <a:lnTo>
                  <a:pt x="761820" y="754913"/>
                </a:lnTo>
                <a:lnTo>
                  <a:pt x="842216" y="747628"/>
                </a:lnTo>
                <a:lnTo>
                  <a:pt x="912985" y="735401"/>
                </a:lnTo>
                <a:lnTo>
                  <a:pt x="974423" y="719555"/>
                </a:lnTo>
                <a:lnTo>
                  <a:pt x="1026825" y="701413"/>
                </a:lnTo>
                <a:lnTo>
                  <a:pt x="1070487" y="682300"/>
                </a:lnTo>
                <a:lnTo>
                  <a:pt x="1105705" y="663539"/>
                </a:lnTo>
                <a:lnTo>
                  <a:pt x="1151989" y="632368"/>
                </a:lnTo>
                <a:lnTo>
                  <a:pt x="1180293" y="573438"/>
                </a:lnTo>
                <a:lnTo>
                  <a:pt x="1189056" y="527509"/>
                </a:lnTo>
                <a:lnTo>
                  <a:pt x="1194321" y="480995"/>
                </a:lnTo>
                <a:lnTo>
                  <a:pt x="1196078" y="434188"/>
                </a:lnTo>
                <a:lnTo>
                  <a:pt x="1195551" y="411298"/>
                </a:lnTo>
                <a:lnTo>
                  <a:pt x="1194154" y="389288"/>
                </a:lnTo>
                <a:lnTo>
                  <a:pt x="1192165" y="367863"/>
                </a:lnTo>
                <a:lnTo>
                  <a:pt x="1189859" y="346728"/>
                </a:lnTo>
                <a:lnTo>
                  <a:pt x="860293" y="357126"/>
                </a:lnTo>
                <a:lnTo>
                  <a:pt x="637880" y="324475"/>
                </a:lnTo>
                <a:lnTo>
                  <a:pt x="421316" y="216268"/>
                </a:lnTo>
                <a:lnTo>
                  <a:pt x="109299" y="0"/>
                </a:lnTo>
                <a:close/>
              </a:path>
            </a:pathLst>
          </a:custGeom>
          <a:solidFill>
            <a:srgbClr val="FAF7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0648376" y="4177887"/>
            <a:ext cx="1080770" cy="541020"/>
          </a:xfrm>
          <a:custGeom>
            <a:avLst/>
            <a:gdLst/>
            <a:ahLst/>
            <a:cxnLst/>
            <a:rect l="l" t="t" r="r" b="b"/>
            <a:pathLst>
              <a:path w="1080770" h="541020">
                <a:moveTo>
                  <a:pt x="516056" y="0"/>
                </a:moveTo>
                <a:lnTo>
                  <a:pt x="395604" y="0"/>
                </a:lnTo>
                <a:lnTo>
                  <a:pt x="351269" y="5607"/>
                </a:lnTo>
                <a:lnTo>
                  <a:pt x="300798" y="16318"/>
                </a:lnTo>
                <a:lnTo>
                  <a:pt x="251826" y="31021"/>
                </a:lnTo>
                <a:lnTo>
                  <a:pt x="204541" y="49549"/>
                </a:lnTo>
                <a:lnTo>
                  <a:pt x="159131" y="71732"/>
                </a:lnTo>
                <a:lnTo>
                  <a:pt x="115785" y="97404"/>
                </a:lnTo>
                <a:lnTo>
                  <a:pt x="74688" y="126395"/>
                </a:lnTo>
                <a:lnTo>
                  <a:pt x="36031" y="158538"/>
                </a:lnTo>
                <a:lnTo>
                  <a:pt x="0" y="193663"/>
                </a:lnTo>
                <a:lnTo>
                  <a:pt x="390187" y="405977"/>
                </a:lnTo>
                <a:lnTo>
                  <a:pt x="737035" y="507594"/>
                </a:lnTo>
                <a:lnTo>
                  <a:pt x="985505" y="538928"/>
                </a:lnTo>
                <a:lnTo>
                  <a:pt x="1080560" y="540392"/>
                </a:lnTo>
                <a:lnTo>
                  <a:pt x="1071860" y="492653"/>
                </a:lnTo>
                <a:lnTo>
                  <a:pt x="1059670" y="446203"/>
                </a:lnTo>
                <a:lnTo>
                  <a:pt x="1044130" y="401189"/>
                </a:lnTo>
                <a:lnTo>
                  <a:pt x="1025383" y="357760"/>
                </a:lnTo>
                <a:lnTo>
                  <a:pt x="1003572" y="316064"/>
                </a:lnTo>
                <a:lnTo>
                  <a:pt x="978837" y="276246"/>
                </a:lnTo>
                <a:lnTo>
                  <a:pt x="951322" y="238456"/>
                </a:lnTo>
                <a:lnTo>
                  <a:pt x="921168" y="202841"/>
                </a:lnTo>
                <a:lnTo>
                  <a:pt x="888518" y="169549"/>
                </a:lnTo>
                <a:lnTo>
                  <a:pt x="853513" y="138726"/>
                </a:lnTo>
                <a:lnTo>
                  <a:pt x="816296" y="110522"/>
                </a:lnTo>
                <a:lnTo>
                  <a:pt x="777008" y="85082"/>
                </a:lnTo>
                <a:lnTo>
                  <a:pt x="735792" y="62556"/>
                </a:lnTo>
                <a:lnTo>
                  <a:pt x="692790" y="43090"/>
                </a:lnTo>
                <a:lnTo>
                  <a:pt x="648144" y="26833"/>
                </a:lnTo>
                <a:lnTo>
                  <a:pt x="601996" y="13931"/>
                </a:lnTo>
                <a:lnTo>
                  <a:pt x="554487" y="4532"/>
                </a:lnTo>
                <a:lnTo>
                  <a:pt x="516056" y="0"/>
                </a:lnTo>
                <a:close/>
              </a:path>
            </a:pathLst>
          </a:custGeom>
          <a:solidFill>
            <a:srgbClr val="00A6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0492279" y="4958804"/>
            <a:ext cx="1033780" cy="478155"/>
          </a:xfrm>
          <a:custGeom>
            <a:avLst/>
            <a:gdLst/>
            <a:ahLst/>
            <a:cxnLst/>
            <a:rect l="l" t="t" r="r" b="b"/>
            <a:pathLst>
              <a:path w="1033779" h="478154">
                <a:moveTo>
                  <a:pt x="0" y="0"/>
                </a:moveTo>
                <a:lnTo>
                  <a:pt x="13106" y="45125"/>
                </a:lnTo>
                <a:lnTo>
                  <a:pt x="29425" y="88786"/>
                </a:lnTo>
                <a:lnTo>
                  <a:pt x="48814" y="130846"/>
                </a:lnTo>
                <a:lnTo>
                  <a:pt x="71133" y="171171"/>
                </a:lnTo>
                <a:lnTo>
                  <a:pt x="96239" y="209625"/>
                </a:lnTo>
                <a:lnTo>
                  <a:pt x="123993" y="246074"/>
                </a:lnTo>
                <a:lnTo>
                  <a:pt x="154252" y="280383"/>
                </a:lnTo>
                <a:lnTo>
                  <a:pt x="186875" y="312417"/>
                </a:lnTo>
                <a:lnTo>
                  <a:pt x="221722" y="342040"/>
                </a:lnTo>
                <a:lnTo>
                  <a:pt x="258649" y="369118"/>
                </a:lnTo>
                <a:lnTo>
                  <a:pt x="297518" y="393516"/>
                </a:lnTo>
                <a:lnTo>
                  <a:pt x="338185" y="415098"/>
                </a:lnTo>
                <a:lnTo>
                  <a:pt x="380510" y="433731"/>
                </a:lnTo>
                <a:lnTo>
                  <a:pt x="424352" y="449279"/>
                </a:lnTo>
                <a:lnTo>
                  <a:pt x="469568" y="461606"/>
                </a:lnTo>
                <a:lnTo>
                  <a:pt x="516019" y="470578"/>
                </a:lnTo>
                <a:lnTo>
                  <a:pt x="563562" y="476061"/>
                </a:lnTo>
                <a:lnTo>
                  <a:pt x="612057" y="477918"/>
                </a:lnTo>
                <a:lnTo>
                  <a:pt x="665590" y="475639"/>
                </a:lnTo>
                <a:lnTo>
                  <a:pt x="717808" y="468937"/>
                </a:lnTo>
                <a:lnTo>
                  <a:pt x="768556" y="458020"/>
                </a:lnTo>
                <a:lnTo>
                  <a:pt x="817684" y="443092"/>
                </a:lnTo>
                <a:lnTo>
                  <a:pt x="865037" y="424358"/>
                </a:lnTo>
                <a:lnTo>
                  <a:pt x="910464" y="402026"/>
                </a:lnTo>
                <a:lnTo>
                  <a:pt x="953811" y="376300"/>
                </a:lnTo>
                <a:lnTo>
                  <a:pt x="994926" y="347387"/>
                </a:lnTo>
                <a:lnTo>
                  <a:pt x="1033657" y="315491"/>
                </a:lnTo>
                <a:lnTo>
                  <a:pt x="953197" y="286838"/>
                </a:lnTo>
                <a:lnTo>
                  <a:pt x="893527" y="261994"/>
                </a:lnTo>
                <a:lnTo>
                  <a:pt x="825083" y="227195"/>
                </a:lnTo>
                <a:lnTo>
                  <a:pt x="718300" y="168678"/>
                </a:lnTo>
                <a:lnTo>
                  <a:pt x="681352" y="167499"/>
                </a:lnTo>
                <a:lnTo>
                  <a:pt x="642962" y="165171"/>
                </a:lnTo>
                <a:lnTo>
                  <a:pt x="603103" y="161627"/>
                </a:lnTo>
                <a:lnTo>
                  <a:pt x="561746" y="156801"/>
                </a:lnTo>
                <a:lnTo>
                  <a:pt x="518864" y="150625"/>
                </a:lnTo>
                <a:lnTo>
                  <a:pt x="474428" y="143034"/>
                </a:lnTo>
                <a:lnTo>
                  <a:pt x="428411" y="133960"/>
                </a:lnTo>
                <a:lnTo>
                  <a:pt x="380785" y="123337"/>
                </a:lnTo>
                <a:lnTo>
                  <a:pt x="331522" y="111098"/>
                </a:lnTo>
                <a:lnTo>
                  <a:pt x="280594" y="97176"/>
                </a:lnTo>
                <a:lnTo>
                  <a:pt x="227972" y="81506"/>
                </a:lnTo>
                <a:lnTo>
                  <a:pt x="173630" y="64019"/>
                </a:lnTo>
                <a:lnTo>
                  <a:pt x="117539" y="44651"/>
                </a:lnTo>
                <a:lnTo>
                  <a:pt x="59672" y="23333"/>
                </a:lnTo>
                <a:lnTo>
                  <a:pt x="0" y="0"/>
                </a:lnTo>
                <a:close/>
              </a:path>
            </a:pathLst>
          </a:custGeom>
          <a:solidFill>
            <a:srgbClr val="1C75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1210579" y="4990041"/>
            <a:ext cx="496570" cy="284480"/>
          </a:xfrm>
          <a:custGeom>
            <a:avLst/>
            <a:gdLst/>
            <a:ahLst/>
            <a:cxnLst/>
            <a:rect l="l" t="t" r="r" b="b"/>
            <a:pathLst>
              <a:path w="496570" h="284479">
                <a:moveTo>
                  <a:pt x="496538" y="0"/>
                </a:moveTo>
                <a:lnTo>
                  <a:pt x="461271" y="27963"/>
                </a:lnTo>
                <a:lnTo>
                  <a:pt x="398984" y="63810"/>
                </a:lnTo>
                <a:lnTo>
                  <a:pt x="355322" y="82923"/>
                </a:lnTo>
                <a:lnTo>
                  <a:pt x="302920" y="101064"/>
                </a:lnTo>
                <a:lnTo>
                  <a:pt x="241482" y="116910"/>
                </a:lnTo>
                <a:lnTo>
                  <a:pt x="170713" y="129138"/>
                </a:lnTo>
                <a:lnTo>
                  <a:pt x="90317" y="136422"/>
                </a:lnTo>
                <a:lnTo>
                  <a:pt x="0" y="137441"/>
                </a:lnTo>
                <a:lnTo>
                  <a:pt x="125666" y="202548"/>
                </a:lnTo>
                <a:lnTo>
                  <a:pt x="225582" y="248329"/>
                </a:lnTo>
                <a:lnTo>
                  <a:pt x="291546" y="275370"/>
                </a:lnTo>
                <a:lnTo>
                  <a:pt x="315356" y="284254"/>
                </a:lnTo>
                <a:lnTo>
                  <a:pt x="350139" y="250641"/>
                </a:lnTo>
                <a:lnTo>
                  <a:pt x="382140" y="214240"/>
                </a:lnTo>
                <a:lnTo>
                  <a:pt x="411248" y="175325"/>
                </a:lnTo>
                <a:lnTo>
                  <a:pt x="437352" y="134171"/>
                </a:lnTo>
                <a:lnTo>
                  <a:pt x="460342" y="91049"/>
                </a:lnTo>
                <a:lnTo>
                  <a:pt x="480108" y="46234"/>
                </a:lnTo>
                <a:lnTo>
                  <a:pt x="496538" y="0"/>
                </a:lnTo>
                <a:close/>
              </a:path>
            </a:pathLst>
          </a:custGeom>
          <a:solidFill>
            <a:srgbClr val="0D8D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885737" y="4805739"/>
            <a:ext cx="849630" cy="631190"/>
          </a:xfrm>
          <a:custGeom>
            <a:avLst/>
            <a:gdLst/>
            <a:ahLst/>
            <a:cxnLst/>
            <a:rect l="l" t="t" r="r" b="b"/>
            <a:pathLst>
              <a:path w="849629" h="631189">
                <a:moveTo>
                  <a:pt x="0" y="590377"/>
                </a:moveTo>
                <a:lnTo>
                  <a:pt x="52609" y="609899"/>
                </a:lnTo>
                <a:lnTo>
                  <a:pt x="106967" y="621612"/>
                </a:lnTo>
                <a:lnTo>
                  <a:pt x="162492" y="628641"/>
                </a:lnTo>
                <a:lnTo>
                  <a:pt x="218599" y="630983"/>
                </a:lnTo>
                <a:lnTo>
                  <a:pt x="162492" y="628153"/>
                </a:lnTo>
                <a:lnTo>
                  <a:pt x="106967" y="620051"/>
                </a:lnTo>
                <a:lnTo>
                  <a:pt x="52609" y="607263"/>
                </a:lnTo>
                <a:lnTo>
                  <a:pt x="0" y="590377"/>
                </a:lnTo>
                <a:close/>
              </a:path>
              <a:path w="849629" h="631189">
                <a:moveTo>
                  <a:pt x="270156" y="628788"/>
                </a:moveTo>
                <a:lnTo>
                  <a:pt x="218599" y="630983"/>
                </a:lnTo>
                <a:lnTo>
                  <a:pt x="265855" y="629261"/>
                </a:lnTo>
                <a:lnTo>
                  <a:pt x="270156" y="628788"/>
                </a:lnTo>
                <a:close/>
              </a:path>
              <a:path w="849629" h="631189">
                <a:moveTo>
                  <a:pt x="279365" y="627776"/>
                </a:moveTo>
                <a:lnTo>
                  <a:pt x="270156" y="628788"/>
                </a:lnTo>
                <a:lnTo>
                  <a:pt x="272132" y="628704"/>
                </a:lnTo>
                <a:lnTo>
                  <a:pt x="279365" y="627776"/>
                </a:lnTo>
                <a:close/>
              </a:path>
              <a:path w="849629" h="631189">
                <a:moveTo>
                  <a:pt x="322897" y="622189"/>
                </a:moveTo>
                <a:lnTo>
                  <a:pt x="279365" y="627776"/>
                </a:lnTo>
                <a:lnTo>
                  <a:pt x="312139" y="624173"/>
                </a:lnTo>
                <a:lnTo>
                  <a:pt x="322897" y="622189"/>
                </a:lnTo>
                <a:close/>
              </a:path>
              <a:path w="849629" h="631189">
                <a:moveTo>
                  <a:pt x="327001" y="621432"/>
                </a:moveTo>
                <a:lnTo>
                  <a:pt x="322897" y="622189"/>
                </a:lnTo>
                <a:lnTo>
                  <a:pt x="324350" y="622002"/>
                </a:lnTo>
                <a:lnTo>
                  <a:pt x="327001" y="621432"/>
                </a:lnTo>
                <a:close/>
              </a:path>
              <a:path w="849629" h="631189">
                <a:moveTo>
                  <a:pt x="849417" y="0"/>
                </a:moveTo>
                <a:lnTo>
                  <a:pt x="847660" y="46806"/>
                </a:lnTo>
                <a:lnTo>
                  <a:pt x="842395" y="93321"/>
                </a:lnTo>
                <a:lnTo>
                  <a:pt x="833632" y="139250"/>
                </a:lnTo>
                <a:lnTo>
                  <a:pt x="821381" y="184302"/>
                </a:lnTo>
                <a:lnTo>
                  <a:pt x="804950" y="230536"/>
                </a:lnTo>
                <a:lnTo>
                  <a:pt x="785185" y="275351"/>
                </a:lnTo>
                <a:lnTo>
                  <a:pt x="762194" y="318473"/>
                </a:lnTo>
                <a:lnTo>
                  <a:pt x="736090" y="359627"/>
                </a:lnTo>
                <a:lnTo>
                  <a:pt x="706982" y="398542"/>
                </a:lnTo>
                <a:lnTo>
                  <a:pt x="674981" y="434943"/>
                </a:lnTo>
                <a:lnTo>
                  <a:pt x="640198" y="468556"/>
                </a:lnTo>
                <a:lnTo>
                  <a:pt x="601468" y="500452"/>
                </a:lnTo>
                <a:lnTo>
                  <a:pt x="560353" y="529365"/>
                </a:lnTo>
                <a:lnTo>
                  <a:pt x="517006" y="555091"/>
                </a:lnTo>
                <a:lnTo>
                  <a:pt x="471579" y="577423"/>
                </a:lnTo>
                <a:lnTo>
                  <a:pt x="424226" y="596156"/>
                </a:lnTo>
                <a:lnTo>
                  <a:pt x="375098" y="611085"/>
                </a:lnTo>
                <a:lnTo>
                  <a:pt x="327001" y="621432"/>
                </a:lnTo>
                <a:lnTo>
                  <a:pt x="357331" y="615839"/>
                </a:lnTo>
                <a:lnTo>
                  <a:pt x="401310" y="604379"/>
                </a:lnTo>
                <a:lnTo>
                  <a:pt x="443958" y="589913"/>
                </a:lnTo>
                <a:lnTo>
                  <a:pt x="485155" y="572560"/>
                </a:lnTo>
                <a:lnTo>
                  <a:pt x="524782" y="552440"/>
                </a:lnTo>
                <a:lnTo>
                  <a:pt x="562718" y="529673"/>
                </a:lnTo>
                <a:lnTo>
                  <a:pt x="598845" y="504378"/>
                </a:lnTo>
                <a:lnTo>
                  <a:pt x="633043" y="476676"/>
                </a:lnTo>
                <a:lnTo>
                  <a:pt x="665191" y="446685"/>
                </a:lnTo>
                <a:lnTo>
                  <a:pt x="695172" y="414526"/>
                </a:lnTo>
                <a:lnTo>
                  <a:pt x="722905" y="380260"/>
                </a:lnTo>
                <a:lnTo>
                  <a:pt x="748150" y="344180"/>
                </a:lnTo>
                <a:lnTo>
                  <a:pt x="770908" y="306234"/>
                </a:lnTo>
                <a:lnTo>
                  <a:pt x="791020" y="266598"/>
                </a:lnTo>
                <a:lnTo>
                  <a:pt x="808365" y="225391"/>
                </a:lnTo>
                <a:lnTo>
                  <a:pt x="822825" y="182735"/>
                </a:lnTo>
                <a:lnTo>
                  <a:pt x="834280" y="138748"/>
                </a:lnTo>
                <a:lnTo>
                  <a:pt x="842610" y="93550"/>
                </a:lnTo>
                <a:lnTo>
                  <a:pt x="847695" y="47260"/>
                </a:lnTo>
                <a:lnTo>
                  <a:pt x="849417" y="0"/>
                </a:lnTo>
                <a:close/>
              </a:path>
              <a:path w="849629" h="631189">
                <a:moveTo>
                  <a:pt x="324842" y="321743"/>
                </a:moveTo>
                <a:lnTo>
                  <a:pt x="431739" y="380318"/>
                </a:lnTo>
                <a:lnTo>
                  <a:pt x="500069" y="415059"/>
                </a:lnTo>
                <a:lnTo>
                  <a:pt x="559739" y="439903"/>
                </a:lnTo>
                <a:lnTo>
                  <a:pt x="640198" y="468556"/>
                </a:lnTo>
                <a:lnTo>
                  <a:pt x="616388" y="459672"/>
                </a:lnTo>
                <a:lnTo>
                  <a:pt x="550424" y="432632"/>
                </a:lnTo>
                <a:lnTo>
                  <a:pt x="450508" y="386850"/>
                </a:lnTo>
                <a:lnTo>
                  <a:pt x="324842" y="321743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813959" y="4868214"/>
            <a:ext cx="396875" cy="259715"/>
          </a:xfrm>
          <a:custGeom>
            <a:avLst/>
            <a:gdLst/>
            <a:ahLst/>
            <a:cxnLst/>
            <a:rect l="l" t="t" r="r" b="b"/>
            <a:pathLst>
              <a:path w="396875" h="259714">
                <a:moveTo>
                  <a:pt x="21817" y="0"/>
                </a:moveTo>
                <a:lnTo>
                  <a:pt x="13117" y="47392"/>
                </a:lnTo>
                <a:lnTo>
                  <a:pt x="6205" y="95662"/>
                </a:lnTo>
                <a:lnTo>
                  <a:pt x="1645" y="144520"/>
                </a:lnTo>
                <a:lnTo>
                  <a:pt x="0" y="199915"/>
                </a:lnTo>
                <a:lnTo>
                  <a:pt x="57371" y="214125"/>
                </a:lnTo>
                <a:lnTo>
                  <a:pt x="112440" y="226321"/>
                </a:lnTo>
                <a:lnTo>
                  <a:pt x="165243" y="236541"/>
                </a:lnTo>
                <a:lnTo>
                  <a:pt x="215819" y="244820"/>
                </a:lnTo>
                <a:lnTo>
                  <a:pt x="264206" y="251196"/>
                </a:lnTo>
                <a:lnTo>
                  <a:pt x="310443" y="255705"/>
                </a:lnTo>
                <a:lnTo>
                  <a:pt x="354568" y="258384"/>
                </a:lnTo>
                <a:lnTo>
                  <a:pt x="396619" y="259269"/>
                </a:lnTo>
                <a:lnTo>
                  <a:pt x="358363" y="237523"/>
                </a:lnTo>
                <a:lnTo>
                  <a:pt x="318720" y="213952"/>
                </a:lnTo>
                <a:lnTo>
                  <a:pt x="277923" y="188581"/>
                </a:lnTo>
                <a:lnTo>
                  <a:pt x="236203" y="161436"/>
                </a:lnTo>
                <a:lnTo>
                  <a:pt x="193789" y="132543"/>
                </a:lnTo>
                <a:lnTo>
                  <a:pt x="150913" y="101928"/>
                </a:lnTo>
                <a:lnTo>
                  <a:pt x="107805" y="69615"/>
                </a:lnTo>
                <a:lnTo>
                  <a:pt x="64696" y="35630"/>
                </a:lnTo>
                <a:lnTo>
                  <a:pt x="21817" y="0"/>
                </a:lnTo>
                <a:close/>
              </a:path>
            </a:pathLst>
          </a:custGeom>
          <a:solidFill>
            <a:srgbClr val="0A70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835777" y="4562094"/>
            <a:ext cx="899794" cy="565785"/>
          </a:xfrm>
          <a:custGeom>
            <a:avLst/>
            <a:gdLst/>
            <a:ahLst/>
            <a:cxnLst/>
            <a:rect l="l" t="t" r="r" b="b"/>
            <a:pathLst>
              <a:path w="899795" h="565785">
                <a:moveTo>
                  <a:pt x="153040" y="0"/>
                </a:moveTo>
                <a:lnTo>
                  <a:pt x="123406" y="38594"/>
                </a:lnTo>
                <a:lnTo>
                  <a:pt x="96187" y="79266"/>
                </a:lnTo>
                <a:lnTo>
                  <a:pt x="71488" y="121796"/>
                </a:lnTo>
                <a:lnTo>
                  <a:pt x="49415" y="165966"/>
                </a:lnTo>
                <a:lnTo>
                  <a:pt x="30073" y="211555"/>
                </a:lnTo>
                <a:lnTo>
                  <a:pt x="13566" y="258346"/>
                </a:lnTo>
                <a:lnTo>
                  <a:pt x="0" y="306119"/>
                </a:lnTo>
                <a:lnTo>
                  <a:pt x="42878" y="341749"/>
                </a:lnTo>
                <a:lnTo>
                  <a:pt x="85987" y="375734"/>
                </a:lnTo>
                <a:lnTo>
                  <a:pt x="129095" y="408047"/>
                </a:lnTo>
                <a:lnTo>
                  <a:pt x="171971" y="438663"/>
                </a:lnTo>
                <a:lnTo>
                  <a:pt x="214385" y="467556"/>
                </a:lnTo>
                <a:lnTo>
                  <a:pt x="256106" y="494700"/>
                </a:lnTo>
                <a:lnTo>
                  <a:pt x="296903" y="520071"/>
                </a:lnTo>
                <a:lnTo>
                  <a:pt x="336545" y="543642"/>
                </a:lnTo>
                <a:lnTo>
                  <a:pt x="374802" y="565388"/>
                </a:lnTo>
                <a:lnTo>
                  <a:pt x="399781" y="565388"/>
                </a:lnTo>
                <a:lnTo>
                  <a:pt x="493322" y="561624"/>
                </a:lnTo>
                <a:lnTo>
                  <a:pt x="575607" y="551394"/>
                </a:lnTo>
                <a:lnTo>
                  <a:pt x="646992" y="536290"/>
                </a:lnTo>
                <a:lnTo>
                  <a:pt x="707832" y="517907"/>
                </a:lnTo>
                <a:lnTo>
                  <a:pt x="758484" y="497838"/>
                </a:lnTo>
                <a:lnTo>
                  <a:pt x="799301" y="477674"/>
                </a:lnTo>
                <a:lnTo>
                  <a:pt x="852856" y="443439"/>
                </a:lnTo>
                <a:lnTo>
                  <a:pt x="883592" y="382895"/>
                </a:lnTo>
                <a:lnTo>
                  <a:pt x="892355" y="336966"/>
                </a:lnTo>
                <a:lnTo>
                  <a:pt x="897620" y="290452"/>
                </a:lnTo>
                <a:lnTo>
                  <a:pt x="899377" y="243645"/>
                </a:lnTo>
                <a:lnTo>
                  <a:pt x="899377" y="215539"/>
                </a:lnTo>
                <a:lnTo>
                  <a:pt x="897560" y="199676"/>
                </a:lnTo>
                <a:lnTo>
                  <a:pt x="895034" y="170292"/>
                </a:lnTo>
                <a:lnTo>
                  <a:pt x="893158" y="156185"/>
                </a:lnTo>
                <a:lnTo>
                  <a:pt x="858798" y="156185"/>
                </a:lnTo>
                <a:lnTo>
                  <a:pt x="835248" y="155906"/>
                </a:lnTo>
                <a:lnTo>
                  <a:pt x="772214" y="152957"/>
                </a:lnTo>
                <a:lnTo>
                  <a:pt x="733373" y="149809"/>
                </a:lnTo>
                <a:lnTo>
                  <a:pt x="690078" y="145227"/>
                </a:lnTo>
                <a:lnTo>
                  <a:pt x="642650" y="138971"/>
                </a:lnTo>
                <a:lnTo>
                  <a:pt x="591411" y="130803"/>
                </a:lnTo>
                <a:lnTo>
                  <a:pt x="536683" y="120483"/>
                </a:lnTo>
                <a:lnTo>
                  <a:pt x="478787" y="107773"/>
                </a:lnTo>
                <a:lnTo>
                  <a:pt x="418045" y="92434"/>
                </a:lnTo>
                <a:lnTo>
                  <a:pt x="354777" y="74225"/>
                </a:lnTo>
                <a:lnTo>
                  <a:pt x="289306" y="52910"/>
                </a:lnTo>
                <a:lnTo>
                  <a:pt x="221953" y="28247"/>
                </a:lnTo>
                <a:lnTo>
                  <a:pt x="153040" y="0"/>
                </a:lnTo>
                <a:close/>
              </a:path>
            </a:pathLst>
          </a:custGeom>
          <a:solidFill>
            <a:srgbClr val="C8C5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0988817" y="4274666"/>
            <a:ext cx="740410" cy="443865"/>
          </a:xfrm>
          <a:custGeom>
            <a:avLst/>
            <a:gdLst/>
            <a:ahLst/>
            <a:cxnLst/>
            <a:rect l="l" t="t" r="r" b="b"/>
            <a:pathLst>
              <a:path w="740409" h="443864">
                <a:moveTo>
                  <a:pt x="455959" y="0"/>
                </a:moveTo>
                <a:lnTo>
                  <a:pt x="406346" y="12628"/>
                </a:lnTo>
                <a:lnTo>
                  <a:pt x="358065" y="28250"/>
                </a:lnTo>
                <a:lnTo>
                  <a:pt x="311218" y="46768"/>
                </a:lnTo>
                <a:lnTo>
                  <a:pt x="265903" y="68085"/>
                </a:lnTo>
                <a:lnTo>
                  <a:pt x="222221" y="92102"/>
                </a:lnTo>
                <a:lnTo>
                  <a:pt x="180271" y="118722"/>
                </a:lnTo>
                <a:lnTo>
                  <a:pt x="140154" y="147846"/>
                </a:lnTo>
                <a:lnTo>
                  <a:pt x="101968" y="179376"/>
                </a:lnTo>
                <a:lnTo>
                  <a:pt x="65814" y="213215"/>
                </a:lnTo>
                <a:lnTo>
                  <a:pt x="31791" y="249265"/>
                </a:lnTo>
                <a:lnTo>
                  <a:pt x="0" y="287427"/>
                </a:lnTo>
                <a:lnTo>
                  <a:pt x="68913" y="315675"/>
                </a:lnTo>
                <a:lnTo>
                  <a:pt x="136266" y="340337"/>
                </a:lnTo>
                <a:lnTo>
                  <a:pt x="201737" y="361653"/>
                </a:lnTo>
                <a:lnTo>
                  <a:pt x="265004" y="379861"/>
                </a:lnTo>
                <a:lnTo>
                  <a:pt x="325747" y="395201"/>
                </a:lnTo>
                <a:lnTo>
                  <a:pt x="383643" y="407911"/>
                </a:lnTo>
                <a:lnTo>
                  <a:pt x="438371" y="418231"/>
                </a:lnTo>
                <a:lnTo>
                  <a:pt x="489609" y="426399"/>
                </a:lnTo>
                <a:lnTo>
                  <a:pt x="537037" y="432655"/>
                </a:lnTo>
                <a:lnTo>
                  <a:pt x="580332" y="437237"/>
                </a:lnTo>
                <a:lnTo>
                  <a:pt x="619173" y="440385"/>
                </a:lnTo>
                <a:lnTo>
                  <a:pt x="682207" y="443334"/>
                </a:lnTo>
                <a:lnTo>
                  <a:pt x="740118" y="443613"/>
                </a:lnTo>
                <a:lnTo>
                  <a:pt x="730535" y="393220"/>
                </a:lnTo>
                <a:lnTo>
                  <a:pt x="717238" y="344377"/>
                </a:lnTo>
                <a:lnTo>
                  <a:pt x="700383" y="297237"/>
                </a:lnTo>
                <a:lnTo>
                  <a:pt x="680124" y="251955"/>
                </a:lnTo>
                <a:lnTo>
                  <a:pt x="656615" y="208686"/>
                </a:lnTo>
                <a:lnTo>
                  <a:pt x="630010" y="167584"/>
                </a:lnTo>
                <a:lnTo>
                  <a:pt x="600465" y="128804"/>
                </a:lnTo>
                <a:lnTo>
                  <a:pt x="568132" y="92502"/>
                </a:lnTo>
                <a:lnTo>
                  <a:pt x="533168" y="58830"/>
                </a:lnTo>
                <a:lnTo>
                  <a:pt x="495725" y="27944"/>
                </a:lnTo>
                <a:lnTo>
                  <a:pt x="455959" y="0"/>
                </a:lnTo>
                <a:close/>
              </a:path>
            </a:pathLst>
          </a:custGeom>
          <a:solidFill>
            <a:srgbClr val="0085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0813959" y="5068129"/>
            <a:ext cx="712470" cy="368935"/>
          </a:xfrm>
          <a:custGeom>
            <a:avLst/>
            <a:gdLst/>
            <a:ahLst/>
            <a:cxnLst/>
            <a:rect l="l" t="t" r="r" b="b"/>
            <a:pathLst>
              <a:path w="712470" h="368935">
                <a:moveTo>
                  <a:pt x="0" y="0"/>
                </a:moveTo>
                <a:lnTo>
                  <a:pt x="1520" y="49314"/>
                </a:lnTo>
                <a:lnTo>
                  <a:pt x="6043" y="98082"/>
                </a:lnTo>
                <a:lnTo>
                  <a:pt x="13515" y="146140"/>
                </a:lnTo>
                <a:lnTo>
                  <a:pt x="23880" y="193323"/>
                </a:lnTo>
                <a:lnTo>
                  <a:pt x="37082" y="239468"/>
                </a:lnTo>
                <a:lnTo>
                  <a:pt x="53066" y="284411"/>
                </a:lnTo>
                <a:lnTo>
                  <a:pt x="71777" y="327987"/>
                </a:lnTo>
                <a:lnTo>
                  <a:pt x="124386" y="344874"/>
                </a:lnTo>
                <a:lnTo>
                  <a:pt x="178745" y="357661"/>
                </a:lnTo>
                <a:lnTo>
                  <a:pt x="234269" y="365763"/>
                </a:lnTo>
                <a:lnTo>
                  <a:pt x="290376" y="368594"/>
                </a:lnTo>
                <a:lnTo>
                  <a:pt x="343910" y="366314"/>
                </a:lnTo>
                <a:lnTo>
                  <a:pt x="396127" y="359613"/>
                </a:lnTo>
                <a:lnTo>
                  <a:pt x="446876" y="348695"/>
                </a:lnTo>
                <a:lnTo>
                  <a:pt x="496003" y="333767"/>
                </a:lnTo>
                <a:lnTo>
                  <a:pt x="543356" y="315034"/>
                </a:lnTo>
                <a:lnTo>
                  <a:pt x="588783" y="292702"/>
                </a:lnTo>
                <a:lnTo>
                  <a:pt x="632130" y="266976"/>
                </a:lnTo>
                <a:lnTo>
                  <a:pt x="673245" y="238062"/>
                </a:lnTo>
                <a:lnTo>
                  <a:pt x="711976" y="206167"/>
                </a:lnTo>
                <a:lnTo>
                  <a:pt x="631516" y="177513"/>
                </a:lnTo>
                <a:lnTo>
                  <a:pt x="571847" y="152669"/>
                </a:lnTo>
                <a:lnTo>
                  <a:pt x="503403" y="117870"/>
                </a:lnTo>
                <a:lnTo>
                  <a:pt x="396619" y="59353"/>
                </a:lnTo>
                <a:lnTo>
                  <a:pt x="354568" y="58468"/>
                </a:lnTo>
                <a:lnTo>
                  <a:pt x="310443" y="55790"/>
                </a:lnTo>
                <a:lnTo>
                  <a:pt x="264206" y="51281"/>
                </a:lnTo>
                <a:lnTo>
                  <a:pt x="215819" y="44905"/>
                </a:lnTo>
                <a:lnTo>
                  <a:pt x="165243" y="36625"/>
                </a:lnTo>
                <a:lnTo>
                  <a:pt x="112440" y="26406"/>
                </a:lnTo>
                <a:lnTo>
                  <a:pt x="57371" y="14209"/>
                </a:lnTo>
                <a:lnTo>
                  <a:pt x="0" y="0"/>
                </a:lnTo>
                <a:close/>
              </a:path>
            </a:pathLst>
          </a:custGeom>
          <a:solidFill>
            <a:srgbClr val="165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1210579" y="4990041"/>
            <a:ext cx="496570" cy="284480"/>
          </a:xfrm>
          <a:custGeom>
            <a:avLst/>
            <a:gdLst/>
            <a:ahLst/>
            <a:cxnLst/>
            <a:rect l="l" t="t" r="r" b="b"/>
            <a:pathLst>
              <a:path w="496570" h="284479">
                <a:moveTo>
                  <a:pt x="496538" y="0"/>
                </a:moveTo>
                <a:lnTo>
                  <a:pt x="455838" y="31063"/>
                </a:lnTo>
                <a:lnTo>
                  <a:pt x="383681" y="69890"/>
                </a:lnTo>
                <a:lnTo>
                  <a:pt x="333030" y="89960"/>
                </a:lnTo>
                <a:lnTo>
                  <a:pt x="272190" y="108343"/>
                </a:lnTo>
                <a:lnTo>
                  <a:pt x="200805" y="123446"/>
                </a:lnTo>
                <a:lnTo>
                  <a:pt x="118520" y="133677"/>
                </a:lnTo>
                <a:lnTo>
                  <a:pt x="24979" y="137441"/>
                </a:lnTo>
                <a:lnTo>
                  <a:pt x="0" y="137441"/>
                </a:lnTo>
                <a:lnTo>
                  <a:pt x="125666" y="202548"/>
                </a:lnTo>
                <a:lnTo>
                  <a:pt x="225582" y="248329"/>
                </a:lnTo>
                <a:lnTo>
                  <a:pt x="291546" y="275370"/>
                </a:lnTo>
                <a:lnTo>
                  <a:pt x="315356" y="284254"/>
                </a:lnTo>
                <a:lnTo>
                  <a:pt x="350139" y="250641"/>
                </a:lnTo>
                <a:lnTo>
                  <a:pt x="382140" y="214240"/>
                </a:lnTo>
                <a:lnTo>
                  <a:pt x="411248" y="175325"/>
                </a:lnTo>
                <a:lnTo>
                  <a:pt x="437352" y="134171"/>
                </a:lnTo>
                <a:lnTo>
                  <a:pt x="460342" y="91049"/>
                </a:lnTo>
                <a:lnTo>
                  <a:pt x="480108" y="46234"/>
                </a:lnTo>
                <a:lnTo>
                  <a:pt x="496538" y="0"/>
                </a:lnTo>
                <a:close/>
              </a:path>
            </a:pathLst>
          </a:custGeom>
          <a:solidFill>
            <a:srgbClr val="0A70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5105184" y="4240371"/>
            <a:ext cx="9887585" cy="1128395"/>
          </a:xfrm>
          <a:custGeom>
            <a:avLst/>
            <a:gdLst/>
            <a:ahLst/>
            <a:cxnLst/>
            <a:rect l="l" t="t" r="r" b="b"/>
            <a:pathLst>
              <a:path w="9887585" h="1128395">
                <a:moveTo>
                  <a:pt x="1161707" y="568502"/>
                </a:moveTo>
                <a:lnTo>
                  <a:pt x="1159611" y="513346"/>
                </a:lnTo>
                <a:lnTo>
                  <a:pt x="1153274" y="460451"/>
                </a:lnTo>
                <a:lnTo>
                  <a:pt x="1142580" y="409968"/>
                </a:lnTo>
                <a:lnTo>
                  <a:pt x="1127467" y="362102"/>
                </a:lnTo>
                <a:lnTo>
                  <a:pt x="1107846" y="317017"/>
                </a:lnTo>
                <a:lnTo>
                  <a:pt x="1101572" y="306120"/>
                </a:lnTo>
                <a:lnTo>
                  <a:pt x="1083614" y="274878"/>
                </a:lnTo>
                <a:lnTo>
                  <a:pt x="1056576" y="234289"/>
                </a:lnTo>
                <a:lnTo>
                  <a:pt x="1025550" y="196913"/>
                </a:lnTo>
                <a:lnTo>
                  <a:pt x="990714" y="162826"/>
                </a:lnTo>
                <a:lnTo>
                  <a:pt x="952220" y="132130"/>
                </a:lnTo>
                <a:lnTo>
                  <a:pt x="910259" y="104889"/>
                </a:lnTo>
                <a:lnTo>
                  <a:pt x="865009" y="81216"/>
                </a:lnTo>
                <a:lnTo>
                  <a:pt x="823912" y="63627"/>
                </a:lnTo>
                <a:lnTo>
                  <a:pt x="786942" y="50571"/>
                </a:lnTo>
                <a:lnTo>
                  <a:pt x="786942" y="565378"/>
                </a:lnTo>
                <a:lnTo>
                  <a:pt x="782307" y="624573"/>
                </a:lnTo>
                <a:lnTo>
                  <a:pt x="768591" y="675868"/>
                </a:lnTo>
                <a:lnTo>
                  <a:pt x="746099" y="719556"/>
                </a:lnTo>
                <a:lnTo>
                  <a:pt x="715111" y="755916"/>
                </a:lnTo>
                <a:lnTo>
                  <a:pt x="676554" y="785939"/>
                </a:lnTo>
                <a:lnTo>
                  <a:pt x="631571" y="806297"/>
                </a:lnTo>
                <a:lnTo>
                  <a:pt x="580720" y="817867"/>
                </a:lnTo>
                <a:lnTo>
                  <a:pt x="524611" y="821524"/>
                </a:lnTo>
                <a:lnTo>
                  <a:pt x="371576" y="821524"/>
                </a:lnTo>
                <a:lnTo>
                  <a:pt x="371576" y="306120"/>
                </a:lnTo>
                <a:lnTo>
                  <a:pt x="524611" y="306120"/>
                </a:lnTo>
                <a:lnTo>
                  <a:pt x="580720" y="310261"/>
                </a:lnTo>
                <a:lnTo>
                  <a:pt x="631571" y="322910"/>
                </a:lnTo>
                <a:lnTo>
                  <a:pt x="676554" y="344335"/>
                </a:lnTo>
                <a:lnTo>
                  <a:pt x="715111" y="374827"/>
                </a:lnTo>
                <a:lnTo>
                  <a:pt x="746099" y="411632"/>
                </a:lnTo>
                <a:lnTo>
                  <a:pt x="768591" y="456044"/>
                </a:lnTo>
                <a:lnTo>
                  <a:pt x="782307" y="507492"/>
                </a:lnTo>
                <a:lnTo>
                  <a:pt x="786942" y="565378"/>
                </a:lnTo>
                <a:lnTo>
                  <a:pt x="786942" y="50571"/>
                </a:lnTo>
                <a:lnTo>
                  <a:pt x="736193" y="35788"/>
                </a:lnTo>
                <a:lnTo>
                  <a:pt x="689686" y="25755"/>
                </a:lnTo>
                <a:lnTo>
                  <a:pt x="641489" y="18453"/>
                </a:lnTo>
                <a:lnTo>
                  <a:pt x="591642" y="13995"/>
                </a:lnTo>
                <a:lnTo>
                  <a:pt x="540219" y="12484"/>
                </a:lnTo>
                <a:lnTo>
                  <a:pt x="0" y="12484"/>
                </a:lnTo>
                <a:lnTo>
                  <a:pt x="0" y="1115148"/>
                </a:lnTo>
                <a:lnTo>
                  <a:pt x="540219" y="1115148"/>
                </a:lnTo>
                <a:lnTo>
                  <a:pt x="591642" y="1113802"/>
                </a:lnTo>
                <a:lnTo>
                  <a:pt x="641489" y="1109789"/>
                </a:lnTo>
                <a:lnTo>
                  <a:pt x="689686" y="1103096"/>
                </a:lnTo>
                <a:lnTo>
                  <a:pt x="736193" y="1093724"/>
                </a:lnTo>
                <a:lnTo>
                  <a:pt x="780961" y="1081671"/>
                </a:lnTo>
                <a:lnTo>
                  <a:pt x="823912" y="1066952"/>
                </a:lnTo>
                <a:lnTo>
                  <a:pt x="865009" y="1049540"/>
                </a:lnTo>
                <a:lnTo>
                  <a:pt x="910259" y="1026109"/>
                </a:lnTo>
                <a:lnTo>
                  <a:pt x="952220" y="999451"/>
                </a:lnTo>
                <a:lnTo>
                  <a:pt x="990714" y="969505"/>
                </a:lnTo>
                <a:lnTo>
                  <a:pt x="1025550" y="936167"/>
                </a:lnTo>
                <a:lnTo>
                  <a:pt x="1056576" y="899363"/>
                </a:lnTo>
                <a:lnTo>
                  <a:pt x="1083614" y="859002"/>
                </a:lnTo>
                <a:lnTo>
                  <a:pt x="1105281" y="821524"/>
                </a:lnTo>
                <a:lnTo>
                  <a:pt x="1107846" y="817092"/>
                </a:lnTo>
                <a:lnTo>
                  <a:pt x="1127467" y="772579"/>
                </a:lnTo>
                <a:lnTo>
                  <a:pt x="1142580" y="725462"/>
                </a:lnTo>
                <a:lnTo>
                  <a:pt x="1153274" y="675741"/>
                </a:lnTo>
                <a:lnTo>
                  <a:pt x="1159611" y="623430"/>
                </a:lnTo>
                <a:lnTo>
                  <a:pt x="1161707" y="568502"/>
                </a:lnTo>
                <a:close/>
              </a:path>
              <a:path w="9887585" h="1128395">
                <a:moveTo>
                  <a:pt x="1670685" y="12509"/>
                </a:moveTo>
                <a:lnTo>
                  <a:pt x="1308430" y="12509"/>
                </a:lnTo>
                <a:lnTo>
                  <a:pt x="1308430" y="1115148"/>
                </a:lnTo>
                <a:lnTo>
                  <a:pt x="1670685" y="1115148"/>
                </a:lnTo>
                <a:lnTo>
                  <a:pt x="1670685" y="12509"/>
                </a:lnTo>
                <a:close/>
              </a:path>
              <a:path w="9887585" h="1128395">
                <a:moveTo>
                  <a:pt x="2938653" y="12700"/>
                </a:moveTo>
                <a:lnTo>
                  <a:pt x="2560790" y="12700"/>
                </a:lnTo>
                <a:lnTo>
                  <a:pt x="2560790" y="402628"/>
                </a:lnTo>
                <a:lnTo>
                  <a:pt x="2226678" y="402628"/>
                </a:lnTo>
                <a:lnTo>
                  <a:pt x="2226678" y="12700"/>
                </a:lnTo>
                <a:lnTo>
                  <a:pt x="1851875" y="12700"/>
                </a:lnTo>
                <a:lnTo>
                  <a:pt x="1851875" y="402628"/>
                </a:lnTo>
                <a:lnTo>
                  <a:pt x="1851875" y="708736"/>
                </a:lnTo>
                <a:lnTo>
                  <a:pt x="1851875" y="1115174"/>
                </a:lnTo>
                <a:lnTo>
                  <a:pt x="2226678" y="1115174"/>
                </a:lnTo>
                <a:lnTo>
                  <a:pt x="2226678" y="708736"/>
                </a:lnTo>
                <a:lnTo>
                  <a:pt x="2560790" y="708736"/>
                </a:lnTo>
                <a:lnTo>
                  <a:pt x="2560790" y="1115174"/>
                </a:lnTo>
                <a:lnTo>
                  <a:pt x="2938653" y="1115174"/>
                </a:lnTo>
                <a:lnTo>
                  <a:pt x="2938653" y="708736"/>
                </a:lnTo>
                <a:lnTo>
                  <a:pt x="2938653" y="402628"/>
                </a:lnTo>
                <a:lnTo>
                  <a:pt x="2938653" y="12700"/>
                </a:lnTo>
                <a:close/>
              </a:path>
              <a:path w="9887585" h="1128395">
                <a:moveTo>
                  <a:pt x="3635032" y="530910"/>
                </a:moveTo>
                <a:lnTo>
                  <a:pt x="3163468" y="530910"/>
                </a:lnTo>
                <a:lnTo>
                  <a:pt x="3163468" y="543610"/>
                </a:lnTo>
                <a:lnTo>
                  <a:pt x="3163468" y="556310"/>
                </a:lnTo>
                <a:lnTo>
                  <a:pt x="3163468" y="586803"/>
                </a:lnTo>
                <a:lnTo>
                  <a:pt x="3163468" y="612203"/>
                </a:lnTo>
                <a:lnTo>
                  <a:pt x="3635032" y="612203"/>
                </a:lnTo>
                <a:lnTo>
                  <a:pt x="3635032" y="586803"/>
                </a:lnTo>
                <a:lnTo>
                  <a:pt x="3635032" y="556310"/>
                </a:lnTo>
                <a:lnTo>
                  <a:pt x="3635032" y="543610"/>
                </a:lnTo>
                <a:lnTo>
                  <a:pt x="3635032" y="530910"/>
                </a:lnTo>
                <a:close/>
              </a:path>
              <a:path w="9887585" h="1128395">
                <a:moveTo>
                  <a:pt x="5280850" y="38"/>
                </a:moveTo>
                <a:lnTo>
                  <a:pt x="5262194" y="38"/>
                </a:lnTo>
                <a:lnTo>
                  <a:pt x="5199685" y="38"/>
                </a:lnTo>
                <a:lnTo>
                  <a:pt x="4859248" y="999566"/>
                </a:lnTo>
                <a:lnTo>
                  <a:pt x="4518266" y="25019"/>
                </a:lnTo>
                <a:lnTo>
                  <a:pt x="4509528" y="38"/>
                </a:lnTo>
                <a:lnTo>
                  <a:pt x="4440809" y="38"/>
                </a:lnTo>
                <a:lnTo>
                  <a:pt x="4090987" y="999566"/>
                </a:lnTo>
                <a:lnTo>
                  <a:pt x="3759162" y="25019"/>
                </a:lnTo>
                <a:lnTo>
                  <a:pt x="3750653" y="38"/>
                </a:lnTo>
                <a:lnTo>
                  <a:pt x="3666325" y="38"/>
                </a:lnTo>
                <a:lnTo>
                  <a:pt x="4053573" y="1127633"/>
                </a:lnTo>
                <a:lnTo>
                  <a:pt x="4125341" y="1127633"/>
                </a:lnTo>
                <a:lnTo>
                  <a:pt x="4134066" y="1102652"/>
                </a:lnTo>
                <a:lnTo>
                  <a:pt x="4475162" y="124968"/>
                </a:lnTo>
                <a:lnTo>
                  <a:pt x="4824882" y="1127633"/>
                </a:lnTo>
                <a:lnTo>
                  <a:pt x="4896764" y="1127633"/>
                </a:lnTo>
                <a:lnTo>
                  <a:pt x="4905286" y="1102652"/>
                </a:lnTo>
                <a:lnTo>
                  <a:pt x="5272329" y="25019"/>
                </a:lnTo>
                <a:lnTo>
                  <a:pt x="5280850" y="38"/>
                </a:lnTo>
                <a:close/>
              </a:path>
              <a:path w="9887585" h="1128395">
                <a:moveTo>
                  <a:pt x="7679322" y="1127633"/>
                </a:moveTo>
                <a:lnTo>
                  <a:pt x="7399236" y="737184"/>
                </a:lnTo>
                <a:lnTo>
                  <a:pt x="7394791" y="730986"/>
                </a:lnTo>
                <a:lnTo>
                  <a:pt x="7426566" y="720267"/>
                </a:lnTo>
                <a:lnTo>
                  <a:pt x="7430529" y="718439"/>
                </a:lnTo>
                <a:lnTo>
                  <a:pt x="7472096" y="699300"/>
                </a:lnTo>
                <a:lnTo>
                  <a:pt x="7512850" y="673976"/>
                </a:lnTo>
                <a:lnTo>
                  <a:pt x="7548677" y="644017"/>
                </a:lnTo>
                <a:lnTo>
                  <a:pt x="7579411" y="609104"/>
                </a:lnTo>
                <a:lnTo>
                  <a:pt x="7604836" y="571296"/>
                </a:lnTo>
                <a:lnTo>
                  <a:pt x="7624889" y="529297"/>
                </a:lnTo>
                <a:lnTo>
                  <a:pt x="7639393" y="483387"/>
                </a:lnTo>
                <a:lnTo>
                  <a:pt x="7648207" y="433882"/>
                </a:lnTo>
                <a:lnTo>
                  <a:pt x="7651178" y="381088"/>
                </a:lnTo>
                <a:lnTo>
                  <a:pt x="7649375" y="337743"/>
                </a:lnTo>
                <a:lnTo>
                  <a:pt x="7643762" y="296735"/>
                </a:lnTo>
                <a:lnTo>
                  <a:pt x="7634059" y="258089"/>
                </a:lnTo>
                <a:lnTo>
                  <a:pt x="7619987" y="221780"/>
                </a:lnTo>
                <a:lnTo>
                  <a:pt x="7583284" y="156578"/>
                </a:lnTo>
                <a:lnTo>
                  <a:pt x="7573086" y="144487"/>
                </a:lnTo>
                <a:lnTo>
                  <a:pt x="7573086" y="381088"/>
                </a:lnTo>
                <a:lnTo>
                  <a:pt x="7571867" y="417398"/>
                </a:lnTo>
                <a:lnTo>
                  <a:pt x="7561250" y="482993"/>
                </a:lnTo>
                <a:lnTo>
                  <a:pt x="7537856" y="537451"/>
                </a:lnTo>
                <a:lnTo>
                  <a:pt x="7501674" y="584314"/>
                </a:lnTo>
                <a:lnTo>
                  <a:pt x="7445883" y="630212"/>
                </a:lnTo>
                <a:lnTo>
                  <a:pt x="7407516" y="649833"/>
                </a:lnTo>
                <a:lnTo>
                  <a:pt x="7364298" y="664946"/>
                </a:lnTo>
                <a:lnTo>
                  <a:pt x="7316127" y="675640"/>
                </a:lnTo>
                <a:lnTo>
                  <a:pt x="7262927" y="681990"/>
                </a:lnTo>
                <a:lnTo>
                  <a:pt x="7204608" y="684085"/>
                </a:lnTo>
                <a:lnTo>
                  <a:pt x="6882930" y="684085"/>
                </a:lnTo>
                <a:lnTo>
                  <a:pt x="6882930" y="81216"/>
                </a:lnTo>
                <a:lnTo>
                  <a:pt x="7204608" y="81216"/>
                </a:lnTo>
                <a:lnTo>
                  <a:pt x="7262927" y="83312"/>
                </a:lnTo>
                <a:lnTo>
                  <a:pt x="7316127" y="89662"/>
                </a:lnTo>
                <a:lnTo>
                  <a:pt x="7364298" y="100342"/>
                </a:lnTo>
                <a:lnTo>
                  <a:pt x="7407516" y="115455"/>
                </a:lnTo>
                <a:lnTo>
                  <a:pt x="7445883" y="135077"/>
                </a:lnTo>
                <a:lnTo>
                  <a:pt x="7479487" y="159308"/>
                </a:lnTo>
                <a:lnTo>
                  <a:pt x="7521219" y="201472"/>
                </a:lnTo>
                <a:lnTo>
                  <a:pt x="7551267" y="253009"/>
                </a:lnTo>
                <a:lnTo>
                  <a:pt x="7568019" y="312356"/>
                </a:lnTo>
                <a:lnTo>
                  <a:pt x="7573086" y="381088"/>
                </a:lnTo>
                <a:lnTo>
                  <a:pt x="7573086" y="144487"/>
                </a:lnTo>
                <a:lnTo>
                  <a:pt x="7532510" y="103035"/>
                </a:lnTo>
                <a:lnTo>
                  <a:pt x="7495984" y="75692"/>
                </a:lnTo>
                <a:lnTo>
                  <a:pt x="7455979" y="52565"/>
                </a:lnTo>
                <a:lnTo>
                  <a:pt x="7412406" y="33642"/>
                </a:lnTo>
                <a:lnTo>
                  <a:pt x="7365238" y="18935"/>
                </a:lnTo>
                <a:lnTo>
                  <a:pt x="7314400" y="8432"/>
                </a:lnTo>
                <a:lnTo>
                  <a:pt x="7259866" y="2133"/>
                </a:lnTo>
                <a:lnTo>
                  <a:pt x="7201548" y="38"/>
                </a:lnTo>
                <a:lnTo>
                  <a:pt x="6817360" y="38"/>
                </a:lnTo>
                <a:lnTo>
                  <a:pt x="6817360" y="1127633"/>
                </a:lnTo>
                <a:lnTo>
                  <a:pt x="6882930" y="1127633"/>
                </a:lnTo>
                <a:lnTo>
                  <a:pt x="6882930" y="1102652"/>
                </a:lnTo>
                <a:lnTo>
                  <a:pt x="6882930" y="765289"/>
                </a:lnTo>
                <a:lnTo>
                  <a:pt x="7201548" y="765289"/>
                </a:lnTo>
                <a:lnTo>
                  <a:pt x="7233717" y="763727"/>
                </a:lnTo>
                <a:lnTo>
                  <a:pt x="7264743" y="759828"/>
                </a:lnTo>
                <a:lnTo>
                  <a:pt x="7314260" y="751268"/>
                </a:lnTo>
                <a:lnTo>
                  <a:pt x="7585621" y="1127633"/>
                </a:lnTo>
                <a:lnTo>
                  <a:pt x="7591844" y="1127633"/>
                </a:lnTo>
                <a:lnTo>
                  <a:pt x="7679322" y="1127633"/>
                </a:lnTo>
                <a:close/>
              </a:path>
              <a:path w="9887585" h="1128395">
                <a:moveTo>
                  <a:pt x="8669236" y="1059294"/>
                </a:moveTo>
                <a:lnTo>
                  <a:pt x="8025981" y="1059294"/>
                </a:lnTo>
                <a:lnTo>
                  <a:pt x="8025981" y="25400"/>
                </a:lnTo>
                <a:lnTo>
                  <a:pt x="8025981" y="12700"/>
                </a:lnTo>
                <a:lnTo>
                  <a:pt x="8025981" y="0"/>
                </a:lnTo>
                <a:lnTo>
                  <a:pt x="7947888" y="0"/>
                </a:lnTo>
                <a:lnTo>
                  <a:pt x="7947888" y="12700"/>
                </a:lnTo>
                <a:lnTo>
                  <a:pt x="7947888" y="25400"/>
                </a:lnTo>
                <a:lnTo>
                  <a:pt x="7947888" y="1102474"/>
                </a:lnTo>
                <a:lnTo>
                  <a:pt x="7947888" y="1127887"/>
                </a:lnTo>
                <a:lnTo>
                  <a:pt x="8669236" y="1127887"/>
                </a:lnTo>
                <a:lnTo>
                  <a:pt x="8669236" y="1102474"/>
                </a:lnTo>
                <a:lnTo>
                  <a:pt x="8669236" y="1083424"/>
                </a:lnTo>
                <a:lnTo>
                  <a:pt x="8669236" y="1059294"/>
                </a:lnTo>
                <a:close/>
              </a:path>
              <a:path w="9887585" h="1128395">
                <a:moveTo>
                  <a:pt x="9887242" y="568502"/>
                </a:moveTo>
                <a:lnTo>
                  <a:pt x="9885159" y="514870"/>
                </a:lnTo>
                <a:lnTo>
                  <a:pt x="9878911" y="463219"/>
                </a:lnTo>
                <a:lnTo>
                  <a:pt x="9868510" y="413486"/>
                </a:lnTo>
                <a:lnTo>
                  <a:pt x="9853943" y="365582"/>
                </a:lnTo>
                <a:lnTo>
                  <a:pt x="9835197" y="319405"/>
                </a:lnTo>
                <a:lnTo>
                  <a:pt x="9812299" y="274878"/>
                </a:lnTo>
                <a:lnTo>
                  <a:pt x="9809137" y="270065"/>
                </a:lnTo>
                <a:lnTo>
                  <a:pt x="9809137" y="568502"/>
                </a:lnTo>
                <a:lnTo>
                  <a:pt x="9806521" y="623608"/>
                </a:lnTo>
                <a:lnTo>
                  <a:pt x="9798660" y="676452"/>
                </a:lnTo>
                <a:lnTo>
                  <a:pt x="9785553" y="727062"/>
                </a:lnTo>
                <a:lnTo>
                  <a:pt x="9767202" y="775411"/>
                </a:lnTo>
                <a:lnTo>
                  <a:pt x="9743580" y="821524"/>
                </a:lnTo>
                <a:lnTo>
                  <a:pt x="9715436" y="864298"/>
                </a:lnTo>
                <a:lnTo>
                  <a:pt x="9683407" y="902881"/>
                </a:lnTo>
                <a:lnTo>
                  <a:pt x="9647314" y="937564"/>
                </a:lnTo>
                <a:lnTo>
                  <a:pt x="9607029" y="968654"/>
                </a:lnTo>
                <a:lnTo>
                  <a:pt x="9562401" y="996442"/>
                </a:lnTo>
                <a:lnTo>
                  <a:pt x="9522333" y="1015174"/>
                </a:lnTo>
                <a:lnTo>
                  <a:pt x="9480080" y="1030693"/>
                </a:lnTo>
                <a:lnTo>
                  <a:pt x="9435567" y="1042911"/>
                </a:lnTo>
                <a:lnTo>
                  <a:pt x="9388704" y="1051750"/>
                </a:lnTo>
                <a:lnTo>
                  <a:pt x="9339415" y="1057109"/>
                </a:lnTo>
                <a:lnTo>
                  <a:pt x="9287624" y="1058913"/>
                </a:lnTo>
                <a:lnTo>
                  <a:pt x="8934742" y="1058913"/>
                </a:lnTo>
                <a:lnTo>
                  <a:pt x="8934742" y="81216"/>
                </a:lnTo>
                <a:lnTo>
                  <a:pt x="9287624" y="81216"/>
                </a:lnTo>
                <a:lnTo>
                  <a:pt x="9339415" y="82804"/>
                </a:lnTo>
                <a:lnTo>
                  <a:pt x="9388704" y="87706"/>
                </a:lnTo>
                <a:lnTo>
                  <a:pt x="9435567" y="96062"/>
                </a:lnTo>
                <a:lnTo>
                  <a:pt x="9480080" y="108077"/>
                </a:lnTo>
                <a:lnTo>
                  <a:pt x="9522333" y="123913"/>
                </a:lnTo>
                <a:lnTo>
                  <a:pt x="9562401" y="143725"/>
                </a:lnTo>
                <a:lnTo>
                  <a:pt x="9607029" y="169976"/>
                </a:lnTo>
                <a:lnTo>
                  <a:pt x="9647314" y="200113"/>
                </a:lnTo>
                <a:lnTo>
                  <a:pt x="9683407" y="234315"/>
                </a:lnTo>
                <a:lnTo>
                  <a:pt x="9715436" y="272732"/>
                </a:lnTo>
                <a:lnTo>
                  <a:pt x="9743580" y="315493"/>
                </a:lnTo>
                <a:lnTo>
                  <a:pt x="9767202" y="361594"/>
                </a:lnTo>
                <a:lnTo>
                  <a:pt x="9785553" y="409943"/>
                </a:lnTo>
                <a:lnTo>
                  <a:pt x="9798660" y="460552"/>
                </a:lnTo>
                <a:lnTo>
                  <a:pt x="9806521" y="513410"/>
                </a:lnTo>
                <a:lnTo>
                  <a:pt x="9809137" y="568502"/>
                </a:lnTo>
                <a:lnTo>
                  <a:pt x="9809137" y="270065"/>
                </a:lnTo>
                <a:lnTo>
                  <a:pt x="9785515" y="234035"/>
                </a:lnTo>
                <a:lnTo>
                  <a:pt x="9755162" y="195973"/>
                </a:lnTo>
                <a:lnTo>
                  <a:pt x="9721329" y="160858"/>
                </a:lnTo>
                <a:lnTo>
                  <a:pt x="9684118" y="128879"/>
                </a:lnTo>
                <a:lnTo>
                  <a:pt x="9643618" y="100203"/>
                </a:lnTo>
                <a:lnTo>
                  <a:pt x="9599917" y="74993"/>
                </a:lnTo>
                <a:lnTo>
                  <a:pt x="9553613" y="52095"/>
                </a:lnTo>
                <a:lnTo>
                  <a:pt x="9505201" y="33350"/>
                </a:lnTo>
                <a:lnTo>
                  <a:pt x="9454718" y="18783"/>
                </a:lnTo>
                <a:lnTo>
                  <a:pt x="9422917" y="12484"/>
                </a:lnTo>
                <a:lnTo>
                  <a:pt x="9402153" y="8369"/>
                </a:lnTo>
                <a:lnTo>
                  <a:pt x="9347505" y="2120"/>
                </a:lnTo>
                <a:lnTo>
                  <a:pt x="9290787" y="38"/>
                </a:lnTo>
                <a:lnTo>
                  <a:pt x="8853589" y="38"/>
                </a:lnTo>
                <a:lnTo>
                  <a:pt x="8853589" y="1127633"/>
                </a:lnTo>
                <a:lnTo>
                  <a:pt x="9290787" y="1127633"/>
                </a:lnTo>
                <a:lnTo>
                  <a:pt x="9347505" y="1125791"/>
                </a:lnTo>
                <a:lnTo>
                  <a:pt x="9402153" y="1120114"/>
                </a:lnTo>
                <a:lnTo>
                  <a:pt x="9454718" y="1110462"/>
                </a:lnTo>
                <a:lnTo>
                  <a:pt x="9505213" y="1096632"/>
                </a:lnTo>
                <a:lnTo>
                  <a:pt x="9553613" y="1078471"/>
                </a:lnTo>
                <a:lnTo>
                  <a:pt x="9599917" y="1055801"/>
                </a:lnTo>
                <a:lnTo>
                  <a:pt x="9643618" y="1030808"/>
                </a:lnTo>
                <a:lnTo>
                  <a:pt x="9684118" y="1002690"/>
                </a:lnTo>
                <a:lnTo>
                  <a:pt x="9721329" y="971448"/>
                </a:lnTo>
                <a:lnTo>
                  <a:pt x="9755162" y="937094"/>
                </a:lnTo>
                <a:lnTo>
                  <a:pt x="9785515" y="899604"/>
                </a:lnTo>
                <a:lnTo>
                  <a:pt x="9812299" y="859002"/>
                </a:lnTo>
                <a:lnTo>
                  <a:pt x="9835197" y="814489"/>
                </a:lnTo>
                <a:lnTo>
                  <a:pt x="9853943" y="768413"/>
                </a:lnTo>
                <a:lnTo>
                  <a:pt x="9868510" y="720788"/>
                </a:lnTo>
                <a:lnTo>
                  <a:pt x="9878911" y="671588"/>
                </a:lnTo>
                <a:lnTo>
                  <a:pt x="9885159" y="620826"/>
                </a:lnTo>
                <a:lnTo>
                  <a:pt x="9887242" y="56850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50" b="0" i="0">
                <a:solidFill>
                  <a:srgbClr val="888888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04" dirty="0"/>
              <a:t>‹#›</a:t>
            </a:fld>
            <a:endParaRPr spc="-204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45372" y="3144648"/>
            <a:ext cx="6613355" cy="11569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35525" y="3148062"/>
            <a:ext cx="10885170" cy="42659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8393590" y="10641900"/>
            <a:ext cx="290830" cy="2813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50" b="0" i="0">
                <a:solidFill>
                  <a:srgbClr val="888888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04" dirty="0"/>
              <a:t>‹#›</a:t>
            </a:fld>
            <a:endParaRPr spc="-204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dihworld.eu/" TargetMode="Externa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85884" y="9360836"/>
            <a:ext cx="1098550" cy="628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950" spc="35" dirty="0">
                <a:solidFill>
                  <a:srgbClr val="F4F5F7"/>
                </a:solidFill>
                <a:latin typeface="Trebuchet MS"/>
                <a:cs typeface="Trebuchet MS"/>
              </a:rPr>
              <a:t>2021</a:t>
            </a:r>
            <a:endParaRPr sz="395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11273" y="6036393"/>
            <a:ext cx="12880340" cy="57066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30"/>
              </a:spcBef>
            </a:pPr>
            <a:r>
              <a:rPr sz="3600" spc="100" dirty="0">
                <a:solidFill>
                  <a:srgbClr val="F4F5F7"/>
                </a:solidFill>
                <a:latin typeface="Trebuchet MS"/>
                <a:cs typeface="Trebuchet MS"/>
              </a:rPr>
              <a:t>WIDENING</a:t>
            </a:r>
            <a:r>
              <a:rPr sz="3600" spc="-200" dirty="0">
                <a:solidFill>
                  <a:srgbClr val="F4F5F7"/>
                </a:solidFill>
                <a:latin typeface="Trebuchet MS"/>
                <a:cs typeface="Trebuchet MS"/>
              </a:rPr>
              <a:t> </a:t>
            </a:r>
            <a:r>
              <a:rPr sz="3600" spc="110" dirty="0">
                <a:solidFill>
                  <a:srgbClr val="F4F5F7"/>
                </a:solidFill>
                <a:latin typeface="Trebuchet MS"/>
                <a:cs typeface="Trebuchet MS"/>
              </a:rPr>
              <a:t>DIGITAL</a:t>
            </a:r>
            <a:r>
              <a:rPr sz="3600" spc="-215" dirty="0">
                <a:solidFill>
                  <a:srgbClr val="F4F5F7"/>
                </a:solidFill>
                <a:latin typeface="Trebuchet MS"/>
                <a:cs typeface="Trebuchet MS"/>
              </a:rPr>
              <a:t> </a:t>
            </a:r>
            <a:r>
              <a:rPr sz="3600" spc="120" dirty="0">
                <a:solidFill>
                  <a:srgbClr val="F4F5F7"/>
                </a:solidFill>
                <a:latin typeface="Trebuchet MS"/>
                <a:cs typeface="Trebuchet MS"/>
              </a:rPr>
              <a:t>INNOVATION</a:t>
            </a:r>
            <a:r>
              <a:rPr sz="3600" spc="-210" dirty="0">
                <a:solidFill>
                  <a:srgbClr val="F4F5F7"/>
                </a:solidFill>
                <a:latin typeface="Trebuchet MS"/>
                <a:cs typeface="Trebuchet MS"/>
              </a:rPr>
              <a:t> </a:t>
            </a:r>
            <a:r>
              <a:rPr sz="3600" spc="335" dirty="0">
                <a:solidFill>
                  <a:srgbClr val="F4F5F7"/>
                </a:solidFill>
                <a:latin typeface="Trebuchet MS"/>
                <a:cs typeface="Trebuchet MS"/>
              </a:rPr>
              <a:t>HUBS</a:t>
            </a:r>
            <a:endParaRPr sz="36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729310" y="6316457"/>
            <a:ext cx="12588240" cy="0"/>
          </a:xfrm>
          <a:custGeom>
            <a:avLst/>
            <a:gdLst/>
            <a:ahLst/>
            <a:cxnLst/>
            <a:rect l="l" t="t" r="r" b="b"/>
            <a:pathLst>
              <a:path w="12588240">
                <a:moveTo>
                  <a:pt x="0" y="0"/>
                </a:moveTo>
                <a:lnTo>
                  <a:pt x="1982976" y="0"/>
                </a:lnTo>
              </a:path>
              <a:path w="12588240">
                <a:moveTo>
                  <a:pt x="10604912" y="0"/>
                </a:moveTo>
                <a:lnTo>
                  <a:pt x="12587888" y="0"/>
                </a:lnTo>
              </a:path>
            </a:pathLst>
          </a:custGeom>
          <a:ln w="10470">
            <a:solidFill>
              <a:srgbClr val="F1F1F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459573" y="9451514"/>
            <a:ext cx="2450465" cy="628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950" spc="55" dirty="0">
                <a:solidFill>
                  <a:srgbClr val="F4F5F7"/>
                </a:solidFill>
                <a:latin typeface="Trebuchet MS"/>
                <a:cs typeface="Trebuchet MS"/>
              </a:rPr>
              <a:t>#DIHWorld</a:t>
            </a:r>
            <a:endParaRPr sz="39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3" y="1256"/>
            <a:ext cx="20101586" cy="1130729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0"/>
              </a:spcBef>
            </a:pPr>
            <a:r>
              <a:rPr lang="bg-BG" spc="229" dirty="0"/>
              <a:t>Цел </a:t>
            </a:r>
            <a:endParaRPr spc="229" dirty="0"/>
          </a:p>
        </p:txBody>
      </p:sp>
      <p:sp>
        <p:nvSpPr>
          <p:cNvPr id="4" name="object 4"/>
          <p:cNvSpPr txBox="1"/>
          <p:nvPr/>
        </p:nvSpPr>
        <p:spPr>
          <a:xfrm>
            <a:off x="7613650" y="4549319"/>
            <a:ext cx="11277600" cy="493449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49600"/>
              </a:lnSpc>
              <a:spcBef>
                <a:spcPts val="100"/>
              </a:spcBef>
            </a:pPr>
            <a:r>
              <a:rPr lang="bg-BG" sz="2150" spc="15" dirty="0">
                <a:latin typeface="Verdana"/>
                <a:cs typeface="Verdana"/>
              </a:rPr>
              <a:t>DIH-World цели да ускори внедряването на усъвършенствани цифрови технологии от европейските производствени МСП във всички сектори, като ги подкрепя в изграждането на устойчиви конкурентни предимства и достигане до световните пазари. </a:t>
            </a:r>
          </a:p>
          <a:p>
            <a:pPr marL="12700" marR="5080" algn="just">
              <a:lnSpc>
                <a:spcPct val="149600"/>
              </a:lnSpc>
              <a:spcBef>
                <a:spcPts val="100"/>
              </a:spcBef>
            </a:pPr>
            <a:r>
              <a:rPr lang="bg-BG" sz="2150" spc="15" dirty="0">
                <a:latin typeface="Verdana"/>
                <a:cs typeface="Verdana"/>
              </a:rPr>
              <a:t>DIH-World укрепва капацитета на регионалните ДИХ, особено в по-слабо представените региони в цяла Европа.</a:t>
            </a:r>
          </a:p>
          <a:p>
            <a:pPr marL="12700" marR="5080" algn="just">
              <a:lnSpc>
                <a:spcPct val="149600"/>
              </a:lnSpc>
              <a:spcBef>
                <a:spcPts val="100"/>
              </a:spcBef>
            </a:pPr>
            <a:r>
              <a:rPr lang="bg-BG" sz="2150" spc="15" dirty="0">
                <a:latin typeface="Verdana"/>
                <a:cs typeface="Verdana"/>
              </a:rPr>
              <a:t>Целта е да се подобри зрелостта на ДИХ, изграждането на качествени услуги, насърчаване на сътрудничеството с други Европейски иновационни хъбове, така че МСП от съответния регион да имат възможността да се възползват от широк спектър от ресурси, съоръжения и услуги.  </a:t>
            </a:r>
            <a:endParaRPr lang="bg-BG" sz="2150" dirty="0">
              <a:latin typeface="Verdana"/>
              <a:cs typeface="Verdan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967506" y="694848"/>
            <a:ext cx="4166870" cy="3843020"/>
            <a:chOff x="7967506" y="694848"/>
            <a:chExt cx="4166870" cy="3843020"/>
          </a:xfrm>
        </p:grpSpPr>
        <p:sp>
          <p:nvSpPr>
            <p:cNvPr id="6" name="object 6"/>
            <p:cNvSpPr/>
            <p:nvPr/>
          </p:nvSpPr>
          <p:spPr>
            <a:xfrm>
              <a:off x="10229708" y="842145"/>
              <a:ext cx="311150" cy="252729"/>
            </a:xfrm>
            <a:custGeom>
              <a:avLst/>
              <a:gdLst/>
              <a:ahLst/>
              <a:cxnLst/>
              <a:rect l="l" t="t" r="r" b="b"/>
              <a:pathLst>
                <a:path w="311150" h="252730">
                  <a:moveTo>
                    <a:pt x="27626" y="0"/>
                  </a:moveTo>
                  <a:lnTo>
                    <a:pt x="16095" y="27353"/>
                  </a:lnTo>
                  <a:lnTo>
                    <a:pt x="7400" y="56063"/>
                  </a:lnTo>
                  <a:lnTo>
                    <a:pt x="1911" y="86005"/>
                  </a:lnTo>
                  <a:lnTo>
                    <a:pt x="0" y="117056"/>
                  </a:lnTo>
                  <a:lnTo>
                    <a:pt x="679" y="133600"/>
                  </a:lnTo>
                  <a:lnTo>
                    <a:pt x="7905" y="181506"/>
                  </a:lnTo>
                  <a:lnTo>
                    <a:pt x="69348" y="204486"/>
                  </a:lnTo>
                  <a:lnTo>
                    <a:pt x="126147" y="222424"/>
                  </a:lnTo>
                  <a:lnTo>
                    <a:pt x="178488" y="235759"/>
                  </a:lnTo>
                  <a:lnTo>
                    <a:pt x="226554" y="244929"/>
                  </a:lnTo>
                  <a:lnTo>
                    <a:pt x="270528" y="250374"/>
                  </a:lnTo>
                  <a:lnTo>
                    <a:pt x="310595" y="252530"/>
                  </a:lnTo>
                  <a:lnTo>
                    <a:pt x="275873" y="232239"/>
                  </a:lnTo>
                  <a:lnTo>
                    <a:pt x="239362" y="208819"/>
                  </a:lnTo>
                  <a:lnTo>
                    <a:pt x="201864" y="182223"/>
                  </a:lnTo>
                  <a:lnTo>
                    <a:pt x="164181" y="152406"/>
                  </a:lnTo>
                  <a:lnTo>
                    <a:pt x="127114" y="119322"/>
                  </a:lnTo>
                  <a:lnTo>
                    <a:pt x="91464" y="82923"/>
                  </a:lnTo>
                  <a:lnTo>
                    <a:pt x="58035" y="43164"/>
                  </a:lnTo>
                  <a:lnTo>
                    <a:pt x="27626" y="0"/>
                  </a:lnTo>
                  <a:close/>
                </a:path>
              </a:pathLst>
            </a:custGeom>
            <a:solidFill>
              <a:srgbClr val="0D8D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257335" y="776381"/>
              <a:ext cx="504190" cy="318770"/>
            </a:xfrm>
            <a:custGeom>
              <a:avLst/>
              <a:gdLst/>
              <a:ahLst/>
              <a:cxnLst/>
              <a:rect l="l" t="t" r="r" b="b"/>
              <a:pathLst>
                <a:path w="504190" h="318769">
                  <a:moveTo>
                    <a:pt x="46058" y="0"/>
                  </a:moveTo>
                  <a:lnTo>
                    <a:pt x="32753" y="14714"/>
                  </a:lnTo>
                  <a:lnTo>
                    <a:pt x="20564" y="30909"/>
                  </a:lnTo>
                  <a:lnTo>
                    <a:pt x="9607" y="48090"/>
                  </a:lnTo>
                  <a:lnTo>
                    <a:pt x="0" y="65763"/>
                  </a:lnTo>
                  <a:lnTo>
                    <a:pt x="30408" y="108928"/>
                  </a:lnTo>
                  <a:lnTo>
                    <a:pt x="63838" y="148687"/>
                  </a:lnTo>
                  <a:lnTo>
                    <a:pt x="99487" y="185086"/>
                  </a:lnTo>
                  <a:lnTo>
                    <a:pt x="136554" y="218170"/>
                  </a:lnTo>
                  <a:lnTo>
                    <a:pt x="174237" y="247987"/>
                  </a:lnTo>
                  <a:lnTo>
                    <a:pt x="211735" y="274583"/>
                  </a:lnTo>
                  <a:lnTo>
                    <a:pt x="248246" y="298003"/>
                  </a:lnTo>
                  <a:lnTo>
                    <a:pt x="282969" y="318294"/>
                  </a:lnTo>
                  <a:lnTo>
                    <a:pt x="361192" y="313917"/>
                  </a:lnTo>
                  <a:lnTo>
                    <a:pt x="419902" y="300007"/>
                  </a:lnTo>
                  <a:lnTo>
                    <a:pt x="460424" y="282498"/>
                  </a:lnTo>
                  <a:lnTo>
                    <a:pt x="492209" y="260423"/>
                  </a:lnTo>
                  <a:lnTo>
                    <a:pt x="501065" y="222114"/>
                  </a:lnTo>
                  <a:lnTo>
                    <a:pt x="504024" y="182820"/>
                  </a:lnTo>
                  <a:lnTo>
                    <a:pt x="503802" y="173182"/>
                  </a:lnTo>
                  <a:lnTo>
                    <a:pt x="503213" y="163915"/>
                  </a:lnTo>
                  <a:lnTo>
                    <a:pt x="502375" y="154893"/>
                  </a:lnTo>
                  <a:lnTo>
                    <a:pt x="501403" y="145994"/>
                  </a:lnTo>
                  <a:lnTo>
                    <a:pt x="362525" y="150372"/>
                  </a:lnTo>
                  <a:lnTo>
                    <a:pt x="268801" y="136624"/>
                  </a:lnTo>
                  <a:lnTo>
                    <a:pt x="177541" y="91062"/>
                  </a:lnTo>
                  <a:lnTo>
                    <a:pt x="46058" y="0"/>
                  </a:lnTo>
                  <a:close/>
                </a:path>
              </a:pathLst>
            </a:custGeom>
            <a:solidFill>
              <a:srgbClr val="FAF7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303393" y="694848"/>
              <a:ext cx="455930" cy="227965"/>
            </a:xfrm>
            <a:custGeom>
              <a:avLst/>
              <a:gdLst/>
              <a:ahLst/>
              <a:cxnLst/>
              <a:rect l="l" t="t" r="r" b="b"/>
              <a:pathLst>
                <a:path w="455929" h="227965">
                  <a:moveTo>
                    <a:pt x="206642" y="0"/>
                  </a:moveTo>
                  <a:lnTo>
                    <a:pt x="137316" y="4389"/>
                  </a:lnTo>
                  <a:lnTo>
                    <a:pt x="86193" y="20851"/>
                  </a:lnTo>
                  <a:lnTo>
                    <a:pt x="40009" y="46934"/>
                  </a:lnTo>
                  <a:lnTo>
                    <a:pt x="0" y="81532"/>
                  </a:lnTo>
                  <a:lnTo>
                    <a:pt x="164423" y="170930"/>
                  </a:lnTo>
                  <a:lnTo>
                    <a:pt x="310584" y="213717"/>
                  </a:lnTo>
                  <a:lnTo>
                    <a:pt x="415289" y="226911"/>
                  </a:lnTo>
                  <a:lnTo>
                    <a:pt x="455345" y="227527"/>
                  </a:lnTo>
                  <a:lnTo>
                    <a:pt x="444248" y="180686"/>
                  </a:lnTo>
                  <a:lnTo>
                    <a:pt x="425318" y="137388"/>
                  </a:lnTo>
                  <a:lnTo>
                    <a:pt x="399356" y="98467"/>
                  </a:lnTo>
                  <a:lnTo>
                    <a:pt x="367164" y="64756"/>
                  </a:lnTo>
                  <a:lnTo>
                    <a:pt x="329544" y="37086"/>
                  </a:lnTo>
                  <a:lnTo>
                    <a:pt x="287299" y="16291"/>
                  </a:lnTo>
                  <a:lnTo>
                    <a:pt x="241230" y="3204"/>
                  </a:lnTo>
                  <a:lnTo>
                    <a:pt x="206642" y="0"/>
                  </a:lnTo>
                  <a:close/>
                </a:path>
              </a:pathLst>
            </a:custGeom>
            <a:solidFill>
              <a:srgbClr val="00A6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237614" y="1023652"/>
              <a:ext cx="435609" cy="201295"/>
            </a:xfrm>
            <a:custGeom>
              <a:avLst/>
              <a:gdLst/>
              <a:ahLst/>
              <a:cxnLst/>
              <a:rect l="l" t="t" r="r" b="b"/>
              <a:pathLst>
                <a:path w="435609" h="201294">
                  <a:moveTo>
                    <a:pt x="0" y="0"/>
                  </a:moveTo>
                  <a:lnTo>
                    <a:pt x="16913" y="47590"/>
                  </a:lnTo>
                  <a:lnTo>
                    <a:pt x="42159" y="90511"/>
                  </a:lnTo>
                  <a:lnTo>
                    <a:pt x="74722" y="127794"/>
                  </a:lnTo>
                  <a:lnTo>
                    <a:pt x="113593" y="158474"/>
                  </a:lnTo>
                  <a:lnTo>
                    <a:pt x="157757" y="181585"/>
                  </a:lnTo>
                  <a:lnTo>
                    <a:pt x="206203" y="196160"/>
                  </a:lnTo>
                  <a:lnTo>
                    <a:pt x="257919" y="201234"/>
                  </a:lnTo>
                  <a:lnTo>
                    <a:pt x="307889" y="196466"/>
                  </a:lnTo>
                  <a:lnTo>
                    <a:pt x="354644" y="182820"/>
                  </a:lnTo>
                  <a:lnTo>
                    <a:pt x="397452" y="161283"/>
                  </a:lnTo>
                  <a:lnTo>
                    <a:pt x="435580" y="132841"/>
                  </a:lnTo>
                  <a:lnTo>
                    <a:pt x="401674" y="120777"/>
                  </a:lnTo>
                  <a:lnTo>
                    <a:pt x="376530" y="110316"/>
                  </a:lnTo>
                  <a:lnTo>
                    <a:pt x="347688" y="95663"/>
                  </a:lnTo>
                  <a:lnTo>
                    <a:pt x="302690" y="71024"/>
                  </a:lnTo>
                  <a:lnTo>
                    <a:pt x="262622" y="68867"/>
                  </a:lnTo>
                  <a:lnTo>
                    <a:pt x="218648" y="63423"/>
                  </a:lnTo>
                  <a:lnTo>
                    <a:pt x="170582" y="54252"/>
                  </a:lnTo>
                  <a:lnTo>
                    <a:pt x="118241" y="40917"/>
                  </a:lnTo>
                  <a:lnTo>
                    <a:pt x="61442" y="229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C75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540304" y="1036805"/>
              <a:ext cx="209240" cy="1196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403417" y="959202"/>
              <a:ext cx="358140" cy="266065"/>
            </a:xfrm>
            <a:custGeom>
              <a:avLst/>
              <a:gdLst/>
              <a:ahLst/>
              <a:cxnLst/>
              <a:rect l="l" t="t" r="r" b="b"/>
              <a:pathLst>
                <a:path w="358140" h="266065">
                  <a:moveTo>
                    <a:pt x="0" y="248585"/>
                  </a:moveTo>
                  <a:lnTo>
                    <a:pt x="0" y="249900"/>
                  </a:lnTo>
                  <a:lnTo>
                    <a:pt x="22169" y="256805"/>
                  </a:lnTo>
                  <a:lnTo>
                    <a:pt x="45075" y="261738"/>
                  </a:lnTo>
                  <a:lnTo>
                    <a:pt x="68473" y="264697"/>
                  </a:lnTo>
                  <a:lnTo>
                    <a:pt x="92117" y="265683"/>
                  </a:lnTo>
                  <a:lnTo>
                    <a:pt x="68473" y="264491"/>
                  </a:lnTo>
                  <a:lnTo>
                    <a:pt x="45075" y="261080"/>
                  </a:lnTo>
                  <a:lnTo>
                    <a:pt x="22169" y="255696"/>
                  </a:lnTo>
                  <a:lnTo>
                    <a:pt x="0" y="248585"/>
                  </a:lnTo>
                  <a:close/>
                </a:path>
                <a:path w="358140" h="266065">
                  <a:moveTo>
                    <a:pt x="141820" y="260941"/>
                  </a:moveTo>
                  <a:lnTo>
                    <a:pt x="92117" y="265683"/>
                  </a:lnTo>
                  <a:lnTo>
                    <a:pt x="140058" y="261422"/>
                  </a:lnTo>
                  <a:lnTo>
                    <a:pt x="141820" y="260941"/>
                  </a:lnTo>
                  <a:close/>
                </a:path>
                <a:path w="358140" h="266065">
                  <a:moveTo>
                    <a:pt x="144580" y="260188"/>
                  </a:moveTo>
                  <a:lnTo>
                    <a:pt x="141820" y="260941"/>
                  </a:lnTo>
                  <a:lnTo>
                    <a:pt x="142087" y="260916"/>
                  </a:lnTo>
                  <a:lnTo>
                    <a:pt x="144580" y="260188"/>
                  </a:lnTo>
                  <a:close/>
                </a:path>
                <a:path w="358140" h="266065">
                  <a:moveTo>
                    <a:pt x="269596" y="197427"/>
                  </a:moveTo>
                  <a:lnTo>
                    <a:pt x="231650" y="225733"/>
                  </a:lnTo>
                  <a:lnTo>
                    <a:pt x="188842" y="247270"/>
                  </a:lnTo>
                  <a:lnTo>
                    <a:pt x="144580" y="260188"/>
                  </a:lnTo>
                  <a:lnTo>
                    <a:pt x="185115" y="249128"/>
                  </a:lnTo>
                  <a:lnTo>
                    <a:pt x="226552" y="229538"/>
                  </a:lnTo>
                  <a:lnTo>
                    <a:pt x="263633" y="203387"/>
                  </a:lnTo>
                  <a:lnTo>
                    <a:pt x="269596" y="197427"/>
                  </a:lnTo>
                  <a:close/>
                </a:path>
                <a:path w="358140" h="266065">
                  <a:moveTo>
                    <a:pt x="269744" y="197279"/>
                  </a:moveTo>
                  <a:lnTo>
                    <a:pt x="269596" y="197427"/>
                  </a:lnTo>
                  <a:lnTo>
                    <a:pt x="269778" y="197291"/>
                  </a:lnTo>
                  <a:close/>
                </a:path>
                <a:path w="358140" h="266065">
                  <a:moveTo>
                    <a:pt x="271486" y="195538"/>
                  </a:moveTo>
                  <a:lnTo>
                    <a:pt x="269744" y="197279"/>
                  </a:lnTo>
                  <a:lnTo>
                    <a:pt x="271486" y="195538"/>
                  </a:lnTo>
                  <a:close/>
                </a:path>
                <a:path w="358140" h="266065">
                  <a:moveTo>
                    <a:pt x="136887" y="135474"/>
                  </a:moveTo>
                  <a:lnTo>
                    <a:pt x="181886" y="160113"/>
                  </a:lnTo>
                  <a:lnTo>
                    <a:pt x="210728" y="174766"/>
                  </a:lnTo>
                  <a:lnTo>
                    <a:pt x="235872" y="185226"/>
                  </a:lnTo>
                  <a:lnTo>
                    <a:pt x="269744" y="197279"/>
                  </a:lnTo>
                  <a:lnTo>
                    <a:pt x="259744" y="193551"/>
                  </a:lnTo>
                  <a:lnTo>
                    <a:pt x="231947" y="182165"/>
                  </a:lnTo>
                  <a:lnTo>
                    <a:pt x="189843" y="162888"/>
                  </a:lnTo>
                  <a:lnTo>
                    <a:pt x="136887" y="135474"/>
                  </a:lnTo>
                  <a:close/>
                </a:path>
                <a:path w="358140" h="266065">
                  <a:moveTo>
                    <a:pt x="313764" y="145711"/>
                  </a:moveTo>
                  <a:lnTo>
                    <a:pt x="294661" y="171746"/>
                  </a:lnTo>
                  <a:lnTo>
                    <a:pt x="271486" y="195538"/>
                  </a:lnTo>
                  <a:lnTo>
                    <a:pt x="295622" y="171413"/>
                  </a:lnTo>
                  <a:lnTo>
                    <a:pt x="313764" y="145711"/>
                  </a:lnTo>
                  <a:close/>
                </a:path>
                <a:path w="358140" h="266065">
                  <a:moveTo>
                    <a:pt x="316117" y="142378"/>
                  </a:moveTo>
                  <a:lnTo>
                    <a:pt x="313764" y="145711"/>
                  </a:lnTo>
                  <a:lnTo>
                    <a:pt x="315848" y="142872"/>
                  </a:lnTo>
                  <a:lnTo>
                    <a:pt x="316117" y="142378"/>
                  </a:lnTo>
                  <a:close/>
                </a:path>
                <a:path w="358140" h="266065">
                  <a:moveTo>
                    <a:pt x="330169" y="116630"/>
                  </a:moveTo>
                  <a:lnTo>
                    <a:pt x="316117" y="142378"/>
                  </a:lnTo>
                  <a:lnTo>
                    <a:pt x="321783" y="134351"/>
                  </a:lnTo>
                  <a:lnTo>
                    <a:pt x="330169" y="116630"/>
                  </a:lnTo>
                  <a:close/>
                </a:path>
                <a:path w="358140" h="266065">
                  <a:moveTo>
                    <a:pt x="334831" y="106778"/>
                  </a:moveTo>
                  <a:lnTo>
                    <a:pt x="330169" y="116630"/>
                  </a:lnTo>
                  <a:lnTo>
                    <a:pt x="333086" y="111285"/>
                  </a:lnTo>
                  <a:lnTo>
                    <a:pt x="334831" y="106778"/>
                  </a:lnTo>
                  <a:close/>
                </a:path>
                <a:path w="358140" h="266065">
                  <a:moveTo>
                    <a:pt x="344232" y="82498"/>
                  </a:moveTo>
                  <a:lnTo>
                    <a:pt x="334831" y="106778"/>
                  </a:lnTo>
                  <a:lnTo>
                    <a:pt x="341381" y="92937"/>
                  </a:lnTo>
                  <a:lnTo>
                    <a:pt x="344232" y="82498"/>
                  </a:lnTo>
                  <a:close/>
                </a:path>
                <a:path w="358140" h="266065">
                  <a:moveTo>
                    <a:pt x="352545" y="52059"/>
                  </a:moveTo>
                  <a:lnTo>
                    <a:pt x="344232" y="82498"/>
                  </a:lnTo>
                  <a:lnTo>
                    <a:pt x="346128" y="77602"/>
                  </a:lnTo>
                  <a:lnTo>
                    <a:pt x="351290" y="58633"/>
                  </a:lnTo>
                  <a:lnTo>
                    <a:pt x="352545" y="52059"/>
                  </a:lnTo>
                  <a:close/>
                </a:path>
                <a:path w="358140" h="266065">
                  <a:moveTo>
                    <a:pt x="353977" y="44563"/>
                  </a:moveTo>
                  <a:lnTo>
                    <a:pt x="352545" y="52059"/>
                  </a:lnTo>
                  <a:lnTo>
                    <a:pt x="353679" y="47908"/>
                  </a:lnTo>
                  <a:lnTo>
                    <a:pt x="353977" y="44563"/>
                  </a:lnTo>
                  <a:close/>
                </a:path>
                <a:path w="358140" h="266065">
                  <a:moveTo>
                    <a:pt x="357942" y="0"/>
                  </a:moveTo>
                  <a:lnTo>
                    <a:pt x="353977" y="44563"/>
                  </a:lnTo>
                  <a:lnTo>
                    <a:pt x="354983" y="39294"/>
                  </a:lnTo>
                  <a:lnTo>
                    <a:pt x="357202" y="19708"/>
                  </a:lnTo>
                  <a:lnTo>
                    <a:pt x="357942" y="0"/>
                  </a:lnTo>
                  <a:close/>
                </a:path>
              </a:pathLst>
            </a:custGeom>
            <a:solidFill>
              <a:srgbClr val="CC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373170" y="985508"/>
              <a:ext cx="167134" cy="10916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382364" y="856612"/>
              <a:ext cx="379095" cy="238125"/>
            </a:xfrm>
            <a:custGeom>
              <a:avLst/>
              <a:gdLst/>
              <a:ahLst/>
              <a:cxnLst/>
              <a:rect l="l" t="t" r="r" b="b"/>
              <a:pathLst>
                <a:path w="379095" h="238125">
                  <a:moveTo>
                    <a:pt x="64490" y="0"/>
                  </a:moveTo>
                  <a:lnTo>
                    <a:pt x="43302" y="29017"/>
                  </a:lnTo>
                  <a:lnTo>
                    <a:pt x="25333" y="60502"/>
                  </a:lnTo>
                  <a:lnTo>
                    <a:pt x="10819" y="93959"/>
                  </a:lnTo>
                  <a:lnTo>
                    <a:pt x="0" y="128895"/>
                  </a:lnTo>
                  <a:lnTo>
                    <a:pt x="40780" y="161675"/>
                  </a:lnTo>
                  <a:lnTo>
                    <a:pt x="81435" y="190879"/>
                  </a:lnTo>
                  <a:lnTo>
                    <a:pt x="120858" y="216382"/>
                  </a:lnTo>
                  <a:lnTo>
                    <a:pt x="157940" y="238064"/>
                  </a:lnTo>
                  <a:lnTo>
                    <a:pt x="168467" y="238064"/>
                  </a:lnTo>
                  <a:lnTo>
                    <a:pt x="258165" y="229206"/>
                  </a:lnTo>
                  <a:lnTo>
                    <a:pt x="319623" y="209621"/>
                  </a:lnTo>
                  <a:lnTo>
                    <a:pt x="355181" y="189789"/>
                  </a:lnTo>
                  <a:lnTo>
                    <a:pt x="376036" y="141884"/>
                  </a:lnTo>
                  <a:lnTo>
                    <a:pt x="378995" y="102590"/>
                  </a:lnTo>
                  <a:lnTo>
                    <a:pt x="378995" y="90755"/>
                  </a:lnTo>
                  <a:lnTo>
                    <a:pt x="377707" y="81549"/>
                  </a:lnTo>
                  <a:lnTo>
                    <a:pt x="377707" y="73656"/>
                  </a:lnTo>
                  <a:lnTo>
                    <a:pt x="376374" y="65764"/>
                  </a:lnTo>
                  <a:lnTo>
                    <a:pt x="361895" y="65764"/>
                  </a:lnTo>
                  <a:lnTo>
                    <a:pt x="335211" y="65002"/>
                  </a:lnTo>
                  <a:lnTo>
                    <a:pt x="297078" y="61866"/>
                  </a:lnTo>
                  <a:lnTo>
                    <a:pt x="249219" y="55076"/>
                  </a:lnTo>
                  <a:lnTo>
                    <a:pt x="193354" y="43354"/>
                  </a:lnTo>
                  <a:lnTo>
                    <a:pt x="131204" y="25421"/>
                  </a:lnTo>
                  <a:lnTo>
                    <a:pt x="64490" y="0"/>
                  </a:lnTo>
                  <a:close/>
                </a:path>
              </a:pathLst>
            </a:custGeom>
            <a:solidFill>
              <a:srgbClr val="C8C5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446855" y="735587"/>
              <a:ext cx="312420" cy="187325"/>
            </a:xfrm>
            <a:custGeom>
              <a:avLst/>
              <a:gdLst/>
              <a:ahLst/>
              <a:cxnLst/>
              <a:rect l="l" t="t" r="r" b="b"/>
              <a:pathLst>
                <a:path w="312420" h="187325">
                  <a:moveTo>
                    <a:pt x="192140" y="0"/>
                  </a:moveTo>
                  <a:lnTo>
                    <a:pt x="146890" y="13358"/>
                  </a:lnTo>
                  <a:lnTo>
                    <a:pt x="104603" y="32579"/>
                  </a:lnTo>
                  <a:lnTo>
                    <a:pt x="65727" y="57223"/>
                  </a:lnTo>
                  <a:lnTo>
                    <a:pt x="30710" y="86851"/>
                  </a:lnTo>
                  <a:lnTo>
                    <a:pt x="0" y="121025"/>
                  </a:lnTo>
                  <a:lnTo>
                    <a:pt x="66713" y="146447"/>
                  </a:lnTo>
                  <a:lnTo>
                    <a:pt x="128863" y="164379"/>
                  </a:lnTo>
                  <a:lnTo>
                    <a:pt x="184728" y="176101"/>
                  </a:lnTo>
                  <a:lnTo>
                    <a:pt x="232587" y="182891"/>
                  </a:lnTo>
                  <a:lnTo>
                    <a:pt x="270720" y="186027"/>
                  </a:lnTo>
                  <a:lnTo>
                    <a:pt x="311883" y="186789"/>
                  </a:lnTo>
                  <a:lnTo>
                    <a:pt x="300940" y="140975"/>
                  </a:lnTo>
                  <a:lnTo>
                    <a:pt x="282800" y="98696"/>
                  </a:lnTo>
                  <a:lnTo>
                    <a:pt x="258159" y="60645"/>
                  </a:lnTo>
                  <a:lnTo>
                    <a:pt x="227708" y="27515"/>
                  </a:lnTo>
                  <a:lnTo>
                    <a:pt x="192140" y="0"/>
                  </a:lnTo>
                  <a:close/>
                </a:path>
              </a:pathLst>
            </a:custGeom>
            <a:solidFill>
              <a:srgbClr val="0085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373170" y="1069685"/>
              <a:ext cx="300355" cy="155575"/>
            </a:xfrm>
            <a:custGeom>
              <a:avLst/>
              <a:gdLst/>
              <a:ahLst/>
              <a:cxnLst/>
              <a:rect l="l" t="t" r="r" b="b"/>
              <a:pathLst>
                <a:path w="300354" h="155575">
                  <a:moveTo>
                    <a:pt x="0" y="0"/>
                  </a:moveTo>
                  <a:lnTo>
                    <a:pt x="7728" y="71518"/>
                  </a:lnTo>
                  <a:lnTo>
                    <a:pt x="30246" y="138103"/>
                  </a:lnTo>
                  <a:lnTo>
                    <a:pt x="75322" y="150598"/>
                  </a:lnTo>
                  <a:lnTo>
                    <a:pt x="122364" y="155201"/>
                  </a:lnTo>
                  <a:lnTo>
                    <a:pt x="172333" y="150433"/>
                  </a:lnTo>
                  <a:lnTo>
                    <a:pt x="219089" y="136788"/>
                  </a:lnTo>
                  <a:lnTo>
                    <a:pt x="261897" y="115251"/>
                  </a:lnTo>
                  <a:lnTo>
                    <a:pt x="300025" y="86809"/>
                  </a:lnTo>
                  <a:lnTo>
                    <a:pt x="266119" y="74744"/>
                  </a:lnTo>
                  <a:lnTo>
                    <a:pt x="240975" y="64283"/>
                  </a:lnTo>
                  <a:lnTo>
                    <a:pt x="212132" y="49631"/>
                  </a:lnTo>
                  <a:lnTo>
                    <a:pt x="167134" y="24991"/>
                  </a:lnTo>
                  <a:lnTo>
                    <a:pt x="130820" y="23491"/>
                  </a:lnTo>
                  <a:lnTo>
                    <a:pt x="90945" y="18907"/>
                  </a:lnTo>
                  <a:lnTo>
                    <a:pt x="47382" y="111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5E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540304" y="1036805"/>
              <a:ext cx="209240" cy="11968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967498" y="721022"/>
              <a:ext cx="4166870" cy="474980"/>
            </a:xfrm>
            <a:custGeom>
              <a:avLst/>
              <a:gdLst/>
              <a:ahLst/>
              <a:cxnLst/>
              <a:rect l="l" t="t" r="r" b="b"/>
              <a:pathLst>
                <a:path w="4166870" h="474980">
                  <a:moveTo>
                    <a:pt x="489546" y="239509"/>
                  </a:moveTo>
                  <a:lnTo>
                    <a:pt x="487553" y="205016"/>
                  </a:lnTo>
                  <a:lnTo>
                    <a:pt x="481482" y="172745"/>
                  </a:lnTo>
                  <a:lnTo>
                    <a:pt x="471220" y="142951"/>
                  </a:lnTo>
                  <a:lnTo>
                    <a:pt x="463715" y="129019"/>
                  </a:lnTo>
                  <a:lnTo>
                    <a:pt x="456641" y="115862"/>
                  </a:lnTo>
                  <a:lnTo>
                    <a:pt x="417487" y="68681"/>
                  </a:lnTo>
                  <a:lnTo>
                    <a:pt x="364515" y="34328"/>
                  </a:lnTo>
                  <a:lnTo>
                    <a:pt x="331622" y="21475"/>
                  </a:lnTo>
                  <a:lnTo>
                    <a:pt x="331622" y="238188"/>
                  </a:lnTo>
                  <a:lnTo>
                    <a:pt x="329666" y="263118"/>
                  </a:lnTo>
                  <a:lnTo>
                    <a:pt x="314413" y="303110"/>
                  </a:lnTo>
                  <a:lnTo>
                    <a:pt x="285102" y="331050"/>
                  </a:lnTo>
                  <a:lnTo>
                    <a:pt x="244716" y="344500"/>
                  </a:lnTo>
                  <a:lnTo>
                    <a:pt x="221068" y="346036"/>
                  </a:lnTo>
                  <a:lnTo>
                    <a:pt x="156591" y="346036"/>
                  </a:lnTo>
                  <a:lnTo>
                    <a:pt x="156591" y="129019"/>
                  </a:lnTo>
                  <a:lnTo>
                    <a:pt x="221068" y="129019"/>
                  </a:lnTo>
                  <a:lnTo>
                    <a:pt x="266141" y="136093"/>
                  </a:lnTo>
                  <a:lnTo>
                    <a:pt x="301345" y="157949"/>
                  </a:lnTo>
                  <a:lnTo>
                    <a:pt x="323888" y="192151"/>
                  </a:lnTo>
                  <a:lnTo>
                    <a:pt x="331622" y="238188"/>
                  </a:lnTo>
                  <a:lnTo>
                    <a:pt x="331622" y="21475"/>
                  </a:lnTo>
                  <a:lnTo>
                    <a:pt x="300532" y="12941"/>
                  </a:lnTo>
                  <a:lnTo>
                    <a:pt x="265137" y="7315"/>
                  </a:lnTo>
                  <a:lnTo>
                    <a:pt x="227647" y="5384"/>
                  </a:lnTo>
                  <a:lnTo>
                    <a:pt x="0" y="5384"/>
                  </a:lnTo>
                  <a:lnTo>
                    <a:pt x="0" y="469671"/>
                  </a:lnTo>
                  <a:lnTo>
                    <a:pt x="227647" y="469671"/>
                  </a:lnTo>
                  <a:lnTo>
                    <a:pt x="300532" y="462762"/>
                  </a:lnTo>
                  <a:lnTo>
                    <a:pt x="364515" y="442048"/>
                  </a:lnTo>
                  <a:lnTo>
                    <a:pt x="417487" y="408343"/>
                  </a:lnTo>
                  <a:lnTo>
                    <a:pt x="456641" y="361823"/>
                  </a:lnTo>
                  <a:lnTo>
                    <a:pt x="465201" y="346036"/>
                  </a:lnTo>
                  <a:lnTo>
                    <a:pt x="471220" y="334937"/>
                  </a:lnTo>
                  <a:lnTo>
                    <a:pt x="481482" y="305587"/>
                  </a:lnTo>
                  <a:lnTo>
                    <a:pt x="487553" y="273786"/>
                  </a:lnTo>
                  <a:lnTo>
                    <a:pt x="489546" y="239509"/>
                  </a:lnTo>
                  <a:close/>
                </a:path>
                <a:path w="4166870" h="474980">
                  <a:moveTo>
                    <a:pt x="704024" y="5397"/>
                  </a:moveTo>
                  <a:lnTo>
                    <a:pt x="551370" y="5397"/>
                  </a:lnTo>
                  <a:lnTo>
                    <a:pt x="551370" y="469671"/>
                  </a:lnTo>
                  <a:lnTo>
                    <a:pt x="704024" y="469671"/>
                  </a:lnTo>
                  <a:lnTo>
                    <a:pt x="704024" y="5397"/>
                  </a:lnTo>
                  <a:close/>
                </a:path>
                <a:path w="4166870" h="474980">
                  <a:moveTo>
                    <a:pt x="1238338" y="5080"/>
                  </a:moveTo>
                  <a:lnTo>
                    <a:pt x="1079119" y="5080"/>
                  </a:lnTo>
                  <a:lnTo>
                    <a:pt x="1079119" y="170129"/>
                  </a:lnTo>
                  <a:lnTo>
                    <a:pt x="938314" y="170129"/>
                  </a:lnTo>
                  <a:lnTo>
                    <a:pt x="938314" y="5080"/>
                  </a:lnTo>
                  <a:lnTo>
                    <a:pt x="780376" y="5080"/>
                  </a:lnTo>
                  <a:lnTo>
                    <a:pt x="780376" y="170129"/>
                  </a:lnTo>
                  <a:lnTo>
                    <a:pt x="780376" y="298373"/>
                  </a:lnTo>
                  <a:lnTo>
                    <a:pt x="780376" y="469773"/>
                  </a:lnTo>
                  <a:lnTo>
                    <a:pt x="938314" y="469773"/>
                  </a:lnTo>
                  <a:lnTo>
                    <a:pt x="938314" y="298373"/>
                  </a:lnTo>
                  <a:lnTo>
                    <a:pt x="1079119" y="298373"/>
                  </a:lnTo>
                  <a:lnTo>
                    <a:pt x="1079119" y="469773"/>
                  </a:lnTo>
                  <a:lnTo>
                    <a:pt x="1238338" y="469773"/>
                  </a:lnTo>
                  <a:lnTo>
                    <a:pt x="1238338" y="298373"/>
                  </a:lnTo>
                  <a:lnTo>
                    <a:pt x="1238338" y="170129"/>
                  </a:lnTo>
                  <a:lnTo>
                    <a:pt x="1238338" y="5080"/>
                  </a:lnTo>
                  <a:close/>
                </a:path>
                <a:path w="4166870" h="474980">
                  <a:moveTo>
                    <a:pt x="1531797" y="223456"/>
                  </a:moveTo>
                  <a:lnTo>
                    <a:pt x="1343609" y="223456"/>
                  </a:lnTo>
                  <a:lnTo>
                    <a:pt x="1343609" y="228536"/>
                  </a:lnTo>
                  <a:lnTo>
                    <a:pt x="1343609" y="228981"/>
                  </a:lnTo>
                  <a:lnTo>
                    <a:pt x="1338364" y="228981"/>
                  </a:lnTo>
                  <a:lnTo>
                    <a:pt x="1338364" y="228536"/>
                  </a:lnTo>
                  <a:lnTo>
                    <a:pt x="1343609" y="228536"/>
                  </a:lnTo>
                  <a:lnTo>
                    <a:pt x="1343609" y="223456"/>
                  </a:lnTo>
                  <a:lnTo>
                    <a:pt x="1333080" y="223456"/>
                  </a:lnTo>
                  <a:lnTo>
                    <a:pt x="1333080" y="228536"/>
                  </a:lnTo>
                  <a:lnTo>
                    <a:pt x="1333080" y="233616"/>
                  </a:lnTo>
                  <a:lnTo>
                    <a:pt x="1333080" y="247586"/>
                  </a:lnTo>
                  <a:lnTo>
                    <a:pt x="1333080" y="257746"/>
                  </a:lnTo>
                  <a:lnTo>
                    <a:pt x="1531797" y="257746"/>
                  </a:lnTo>
                  <a:lnTo>
                    <a:pt x="1531797" y="247586"/>
                  </a:lnTo>
                  <a:lnTo>
                    <a:pt x="1531797" y="233616"/>
                  </a:lnTo>
                  <a:lnTo>
                    <a:pt x="1531797" y="228536"/>
                  </a:lnTo>
                  <a:lnTo>
                    <a:pt x="1531797" y="223456"/>
                  </a:lnTo>
                  <a:close/>
                </a:path>
                <a:path w="4166870" h="474980">
                  <a:moveTo>
                    <a:pt x="2225344" y="139"/>
                  </a:moveTo>
                  <a:lnTo>
                    <a:pt x="2217483" y="139"/>
                  </a:lnTo>
                  <a:lnTo>
                    <a:pt x="2191143" y="139"/>
                  </a:lnTo>
                  <a:lnTo>
                    <a:pt x="2047684" y="421005"/>
                  </a:lnTo>
                  <a:lnTo>
                    <a:pt x="1903996" y="10668"/>
                  </a:lnTo>
                  <a:lnTo>
                    <a:pt x="1900313" y="139"/>
                  </a:lnTo>
                  <a:lnTo>
                    <a:pt x="1871345" y="139"/>
                  </a:lnTo>
                  <a:lnTo>
                    <a:pt x="1723936" y="421005"/>
                  </a:lnTo>
                  <a:lnTo>
                    <a:pt x="1584109" y="10668"/>
                  </a:lnTo>
                  <a:lnTo>
                    <a:pt x="1580515" y="139"/>
                  </a:lnTo>
                  <a:lnTo>
                    <a:pt x="1544993" y="139"/>
                  </a:lnTo>
                  <a:lnTo>
                    <a:pt x="1708162" y="474929"/>
                  </a:lnTo>
                  <a:lnTo>
                    <a:pt x="1738414" y="474929"/>
                  </a:lnTo>
                  <a:lnTo>
                    <a:pt x="1742084" y="464413"/>
                  </a:lnTo>
                  <a:lnTo>
                    <a:pt x="1885835" y="52743"/>
                  </a:lnTo>
                  <a:lnTo>
                    <a:pt x="2033193" y="474929"/>
                  </a:lnTo>
                  <a:lnTo>
                    <a:pt x="2063496" y="474929"/>
                  </a:lnTo>
                  <a:lnTo>
                    <a:pt x="2067077" y="464413"/>
                  </a:lnTo>
                  <a:lnTo>
                    <a:pt x="2221750" y="10668"/>
                  </a:lnTo>
                  <a:lnTo>
                    <a:pt x="2225344" y="139"/>
                  </a:lnTo>
                  <a:close/>
                </a:path>
                <a:path w="4166870" h="474980">
                  <a:moveTo>
                    <a:pt x="3236049" y="474929"/>
                  </a:moveTo>
                  <a:lnTo>
                    <a:pt x="3118027" y="310527"/>
                  </a:lnTo>
                  <a:lnTo>
                    <a:pt x="3116084" y="307835"/>
                  </a:lnTo>
                  <a:lnTo>
                    <a:pt x="3130893" y="302641"/>
                  </a:lnTo>
                  <a:lnTo>
                    <a:pt x="3177425" y="274637"/>
                  </a:lnTo>
                  <a:lnTo>
                    <a:pt x="3206991" y="236423"/>
                  </a:lnTo>
                  <a:lnTo>
                    <a:pt x="3222244" y="188163"/>
                  </a:lnTo>
                  <a:lnTo>
                    <a:pt x="3224199" y="160591"/>
                  </a:lnTo>
                  <a:lnTo>
                    <a:pt x="3223437" y="142341"/>
                  </a:lnTo>
                  <a:lnTo>
                    <a:pt x="3211042" y="93510"/>
                  </a:lnTo>
                  <a:lnTo>
                    <a:pt x="3191281" y="60960"/>
                  </a:lnTo>
                  <a:lnTo>
                    <a:pt x="3191281" y="160591"/>
                  </a:lnTo>
                  <a:lnTo>
                    <a:pt x="3190773" y="175882"/>
                  </a:lnTo>
                  <a:lnTo>
                    <a:pt x="3182086" y="215823"/>
                  </a:lnTo>
                  <a:lnTo>
                    <a:pt x="3151848" y="255282"/>
                  </a:lnTo>
                  <a:lnTo>
                    <a:pt x="3103308" y="280111"/>
                  </a:lnTo>
                  <a:lnTo>
                    <a:pt x="3036011" y="288163"/>
                  </a:lnTo>
                  <a:lnTo>
                    <a:pt x="2900451" y="288163"/>
                  </a:lnTo>
                  <a:lnTo>
                    <a:pt x="2900451" y="34328"/>
                  </a:lnTo>
                  <a:lnTo>
                    <a:pt x="3036011" y="34328"/>
                  </a:lnTo>
                  <a:lnTo>
                    <a:pt x="3103308" y="42379"/>
                  </a:lnTo>
                  <a:lnTo>
                    <a:pt x="3151848" y="67208"/>
                  </a:lnTo>
                  <a:lnTo>
                    <a:pt x="3182086" y="106667"/>
                  </a:lnTo>
                  <a:lnTo>
                    <a:pt x="3190773" y="145503"/>
                  </a:lnTo>
                  <a:lnTo>
                    <a:pt x="3191281" y="160591"/>
                  </a:lnTo>
                  <a:lnTo>
                    <a:pt x="3191281" y="60960"/>
                  </a:lnTo>
                  <a:lnTo>
                    <a:pt x="3146285" y="24523"/>
                  </a:lnTo>
                  <a:lnTo>
                    <a:pt x="3112401" y="10668"/>
                  </a:lnTo>
                  <a:lnTo>
                    <a:pt x="3076676" y="2844"/>
                  </a:lnTo>
                  <a:lnTo>
                    <a:pt x="3034715" y="139"/>
                  </a:lnTo>
                  <a:lnTo>
                    <a:pt x="2872829" y="139"/>
                  </a:lnTo>
                  <a:lnTo>
                    <a:pt x="2872829" y="474929"/>
                  </a:lnTo>
                  <a:lnTo>
                    <a:pt x="2900451" y="474929"/>
                  </a:lnTo>
                  <a:lnTo>
                    <a:pt x="2900451" y="464413"/>
                  </a:lnTo>
                  <a:lnTo>
                    <a:pt x="2900451" y="322364"/>
                  </a:lnTo>
                  <a:lnTo>
                    <a:pt x="3034715" y="322364"/>
                  </a:lnTo>
                  <a:lnTo>
                    <a:pt x="3048279" y="321703"/>
                  </a:lnTo>
                  <a:lnTo>
                    <a:pt x="3061347" y="320065"/>
                  </a:lnTo>
                  <a:lnTo>
                    <a:pt x="3082213" y="316458"/>
                  </a:lnTo>
                  <a:lnTo>
                    <a:pt x="3196564" y="474929"/>
                  </a:lnTo>
                  <a:lnTo>
                    <a:pt x="3199193" y="474929"/>
                  </a:lnTo>
                  <a:lnTo>
                    <a:pt x="3236049" y="474929"/>
                  </a:lnTo>
                  <a:close/>
                </a:path>
                <a:path w="4166870" h="474980">
                  <a:moveTo>
                    <a:pt x="3653205" y="445643"/>
                  </a:moveTo>
                  <a:lnTo>
                    <a:pt x="3382137" y="445643"/>
                  </a:lnTo>
                  <a:lnTo>
                    <a:pt x="3382137" y="10160"/>
                  </a:lnTo>
                  <a:lnTo>
                    <a:pt x="3382137" y="5080"/>
                  </a:lnTo>
                  <a:lnTo>
                    <a:pt x="3382137" y="0"/>
                  </a:lnTo>
                  <a:lnTo>
                    <a:pt x="3349218" y="0"/>
                  </a:lnTo>
                  <a:lnTo>
                    <a:pt x="3349218" y="5080"/>
                  </a:lnTo>
                  <a:lnTo>
                    <a:pt x="3349218" y="10160"/>
                  </a:lnTo>
                  <a:lnTo>
                    <a:pt x="3349218" y="464693"/>
                  </a:lnTo>
                  <a:lnTo>
                    <a:pt x="3349218" y="474853"/>
                  </a:lnTo>
                  <a:lnTo>
                    <a:pt x="3653205" y="474853"/>
                  </a:lnTo>
                  <a:lnTo>
                    <a:pt x="3653205" y="464693"/>
                  </a:lnTo>
                  <a:lnTo>
                    <a:pt x="3653205" y="457073"/>
                  </a:lnTo>
                  <a:lnTo>
                    <a:pt x="3653205" y="445643"/>
                  </a:lnTo>
                  <a:close/>
                </a:path>
                <a:path w="4166870" h="474980">
                  <a:moveTo>
                    <a:pt x="4166463" y="239509"/>
                  </a:moveTo>
                  <a:lnTo>
                    <a:pt x="4158564" y="174231"/>
                  </a:lnTo>
                  <a:lnTo>
                    <a:pt x="4134891" y="115874"/>
                  </a:lnTo>
                  <a:lnTo>
                    <a:pt x="4133558" y="113944"/>
                  </a:lnTo>
                  <a:lnTo>
                    <a:pt x="4133558" y="239509"/>
                  </a:lnTo>
                  <a:lnTo>
                    <a:pt x="4131830" y="268351"/>
                  </a:lnTo>
                  <a:lnTo>
                    <a:pt x="4118025" y="321627"/>
                  </a:lnTo>
                  <a:lnTo>
                    <a:pt x="4090847" y="368274"/>
                  </a:lnTo>
                  <a:lnTo>
                    <a:pt x="4052798" y="404850"/>
                  </a:lnTo>
                  <a:lnTo>
                    <a:pt x="4003903" y="431012"/>
                  </a:lnTo>
                  <a:lnTo>
                    <a:pt x="3946131" y="444296"/>
                  </a:lnTo>
                  <a:lnTo>
                    <a:pt x="3913784" y="445998"/>
                  </a:lnTo>
                  <a:lnTo>
                    <a:pt x="3765080" y="445998"/>
                  </a:lnTo>
                  <a:lnTo>
                    <a:pt x="3765080" y="34328"/>
                  </a:lnTo>
                  <a:lnTo>
                    <a:pt x="3913784" y="34328"/>
                  </a:lnTo>
                  <a:lnTo>
                    <a:pt x="3976128" y="40576"/>
                  </a:lnTo>
                  <a:lnTo>
                    <a:pt x="4029583" y="60642"/>
                  </a:lnTo>
                  <a:lnTo>
                    <a:pt x="4073182" y="91376"/>
                  </a:lnTo>
                  <a:lnTo>
                    <a:pt x="4105922" y="132969"/>
                  </a:lnTo>
                  <a:lnTo>
                    <a:pt x="4126649" y="183273"/>
                  </a:lnTo>
                  <a:lnTo>
                    <a:pt x="4133558" y="239509"/>
                  </a:lnTo>
                  <a:lnTo>
                    <a:pt x="4133558" y="113944"/>
                  </a:lnTo>
                  <a:lnTo>
                    <a:pt x="4096550" y="67856"/>
                  </a:lnTo>
                  <a:lnTo>
                    <a:pt x="4045394" y="31699"/>
                  </a:lnTo>
                  <a:lnTo>
                    <a:pt x="3984206" y="8039"/>
                  </a:lnTo>
                  <a:lnTo>
                    <a:pt x="3915118" y="139"/>
                  </a:lnTo>
                  <a:lnTo>
                    <a:pt x="3730879" y="139"/>
                  </a:lnTo>
                  <a:lnTo>
                    <a:pt x="3730879" y="474929"/>
                  </a:lnTo>
                  <a:lnTo>
                    <a:pt x="3915118" y="474929"/>
                  </a:lnTo>
                  <a:lnTo>
                    <a:pt x="3950639" y="473163"/>
                  </a:lnTo>
                  <a:lnTo>
                    <a:pt x="3984206" y="467702"/>
                  </a:lnTo>
                  <a:lnTo>
                    <a:pt x="3995229" y="464413"/>
                  </a:lnTo>
                  <a:lnTo>
                    <a:pt x="4015778" y="458292"/>
                  </a:lnTo>
                  <a:lnTo>
                    <a:pt x="4072509" y="428409"/>
                  </a:lnTo>
                  <a:lnTo>
                    <a:pt x="4117390" y="386981"/>
                  </a:lnTo>
                  <a:lnTo>
                    <a:pt x="4148696" y="333463"/>
                  </a:lnTo>
                  <a:lnTo>
                    <a:pt x="4164495" y="272300"/>
                  </a:lnTo>
                  <a:lnTo>
                    <a:pt x="4166463" y="23950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720960" y="4516511"/>
              <a:ext cx="664210" cy="0"/>
            </a:xfrm>
            <a:custGeom>
              <a:avLst/>
              <a:gdLst/>
              <a:ahLst/>
              <a:cxnLst/>
              <a:rect l="l" t="t" r="r" b="b"/>
              <a:pathLst>
                <a:path w="664209">
                  <a:moveTo>
                    <a:pt x="0" y="0"/>
                  </a:moveTo>
                  <a:lnTo>
                    <a:pt x="663958" y="0"/>
                  </a:lnTo>
                </a:path>
              </a:pathLst>
            </a:custGeom>
            <a:ln w="41883">
              <a:solidFill>
                <a:srgbClr val="1C75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18470236" y="10641900"/>
            <a:ext cx="215265" cy="28130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z="1650" spc="40" dirty="0">
                <a:solidFill>
                  <a:srgbClr val="888888"/>
                </a:solidFill>
                <a:latin typeface="Verdana"/>
                <a:cs typeface="Verdana"/>
              </a:rPr>
              <a:t>2</a:t>
            </a:fld>
            <a:endParaRPr sz="1650">
              <a:latin typeface="Verdana"/>
              <a:cs typeface="Verdana"/>
            </a:endParaRPr>
          </a:p>
        </p:txBody>
      </p:sp>
      <p:sp>
        <p:nvSpPr>
          <p:cNvPr id="20" name="object 7">
            <a:extLst>
              <a:ext uri="{FF2B5EF4-FFF2-40B4-BE49-F238E27FC236}">
                <a16:creationId xmlns:a16="http://schemas.microsoft.com/office/drawing/2014/main" id="{074CF0CA-22E9-4D2E-BCAB-C9E9BF043541}"/>
              </a:ext>
            </a:extLst>
          </p:cNvPr>
          <p:cNvSpPr/>
          <p:nvPr/>
        </p:nvSpPr>
        <p:spPr>
          <a:xfrm>
            <a:off x="1798507" y="4816475"/>
            <a:ext cx="4946865" cy="350942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3014" y="930893"/>
            <a:ext cx="6790235" cy="900246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bg-BG" sz="5750" spc="370" dirty="0"/>
              <a:t>Мрежа от </a:t>
            </a:r>
            <a:r>
              <a:rPr lang="bg-BG" sz="5750" spc="370" dirty="0" err="1"/>
              <a:t>дихове</a:t>
            </a:r>
            <a:endParaRPr sz="5750" dirty="0"/>
          </a:p>
        </p:txBody>
      </p:sp>
      <p:sp>
        <p:nvSpPr>
          <p:cNvPr id="3" name="object 3"/>
          <p:cNvSpPr/>
          <p:nvPr/>
        </p:nvSpPr>
        <p:spPr>
          <a:xfrm>
            <a:off x="516424" y="10518213"/>
            <a:ext cx="2749235" cy="4473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28171" y="3308979"/>
            <a:ext cx="4254500" cy="72135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"/>
              </a:spcBef>
            </a:pPr>
            <a:r>
              <a:rPr sz="2300" spc="-145" dirty="0">
                <a:latin typeface="Verdana"/>
                <a:cs typeface="Verdana"/>
              </a:rPr>
              <a:t>70 </a:t>
            </a:r>
            <a:r>
              <a:rPr lang="bg-BG" sz="2300" spc="-145" dirty="0">
                <a:latin typeface="Verdana"/>
                <a:cs typeface="Verdana"/>
              </a:rPr>
              <a:t>Европейски Цифрови иновационни хъбове</a:t>
            </a:r>
            <a:endParaRPr sz="23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87316" y="2400001"/>
            <a:ext cx="3126740" cy="8271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sz="2650" spc="105" dirty="0">
                <a:solidFill>
                  <a:srgbClr val="1C75BB"/>
                </a:solidFill>
                <a:latin typeface="Trebuchet MS"/>
                <a:cs typeface="Trebuchet MS"/>
              </a:rPr>
              <a:t>DIH-World</a:t>
            </a:r>
            <a:r>
              <a:rPr sz="2650" spc="-285" dirty="0">
                <a:solidFill>
                  <a:srgbClr val="1C75BB"/>
                </a:solidFill>
                <a:latin typeface="Trebuchet MS"/>
                <a:cs typeface="Trebuchet MS"/>
              </a:rPr>
              <a:t> </a:t>
            </a:r>
            <a:r>
              <a:rPr lang="bg-BG" sz="2650" spc="125" dirty="0">
                <a:solidFill>
                  <a:srgbClr val="1C75BB"/>
                </a:solidFill>
                <a:latin typeface="Trebuchet MS"/>
                <a:cs typeface="Trebuchet MS"/>
              </a:rPr>
              <a:t>Мрежата</a:t>
            </a:r>
            <a:endParaRPr sz="265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58787" y="3306256"/>
            <a:ext cx="4457700" cy="1427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400"/>
              </a:lnSpc>
              <a:spcBef>
                <a:spcPts val="95"/>
              </a:spcBef>
            </a:pPr>
            <a:r>
              <a:rPr lang="bg-BG" sz="2300" spc="10" dirty="0">
                <a:latin typeface="Verdana"/>
                <a:cs typeface="Verdana"/>
              </a:rPr>
              <a:t>Широк спектър от обучения и менторска подкрепа за Цифровите иновационни хъбове </a:t>
            </a:r>
            <a:endParaRPr sz="2300" dirty="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55419" y="2400001"/>
            <a:ext cx="3263265" cy="8271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sz="2650" spc="105" dirty="0">
                <a:solidFill>
                  <a:srgbClr val="0D8DB1"/>
                </a:solidFill>
                <a:latin typeface="Trebuchet MS"/>
                <a:cs typeface="Trebuchet MS"/>
              </a:rPr>
              <a:t>DIH-World</a:t>
            </a:r>
            <a:r>
              <a:rPr sz="2650" spc="-275" dirty="0">
                <a:solidFill>
                  <a:srgbClr val="0D8DB1"/>
                </a:solidFill>
                <a:latin typeface="Trebuchet MS"/>
                <a:cs typeface="Trebuchet MS"/>
              </a:rPr>
              <a:t> </a:t>
            </a:r>
            <a:r>
              <a:rPr lang="bg-BG" sz="2650" spc="170" dirty="0">
                <a:solidFill>
                  <a:srgbClr val="0D8DB1"/>
                </a:solidFill>
                <a:latin typeface="Trebuchet MS"/>
                <a:cs typeface="Trebuchet MS"/>
              </a:rPr>
              <a:t>Академия</a:t>
            </a:r>
            <a:endParaRPr sz="2650" dirty="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539767" y="3711584"/>
            <a:ext cx="4472305" cy="3674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51330" algn="l"/>
                <a:tab pos="2907665" algn="l"/>
              </a:tabLst>
            </a:pPr>
            <a:r>
              <a:rPr sz="2300" spc="-90" dirty="0">
                <a:latin typeface="Verdana"/>
                <a:cs typeface="Verdana"/>
              </a:rPr>
              <a:t>.</a:t>
            </a:r>
            <a:endParaRPr sz="2300" dirty="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539767" y="2252780"/>
            <a:ext cx="4472305" cy="1809213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636270" marR="608965" algn="ctr">
              <a:lnSpc>
                <a:spcPct val="79600"/>
              </a:lnSpc>
              <a:spcBef>
                <a:spcPts val="740"/>
              </a:spcBef>
            </a:pPr>
            <a:r>
              <a:rPr sz="2650" spc="105" dirty="0">
                <a:solidFill>
                  <a:srgbClr val="00A6A8"/>
                </a:solidFill>
                <a:latin typeface="Trebuchet MS"/>
                <a:cs typeface="Trebuchet MS"/>
              </a:rPr>
              <a:t>DIH-World</a:t>
            </a:r>
            <a:r>
              <a:rPr sz="2650" spc="-285" dirty="0">
                <a:solidFill>
                  <a:srgbClr val="00A6A8"/>
                </a:solidFill>
                <a:latin typeface="Trebuchet MS"/>
                <a:cs typeface="Trebuchet MS"/>
              </a:rPr>
              <a:t> </a:t>
            </a:r>
            <a:r>
              <a:rPr sz="2650" spc="130" dirty="0">
                <a:solidFill>
                  <a:srgbClr val="00A6A8"/>
                </a:solidFill>
                <a:latin typeface="Trebuchet MS"/>
                <a:cs typeface="Trebuchet MS"/>
              </a:rPr>
              <a:t>Twinning</a:t>
            </a:r>
            <a:r>
              <a:rPr lang="bg-BG" sz="2650" spc="130" dirty="0">
                <a:solidFill>
                  <a:srgbClr val="00A6A8"/>
                </a:solidFill>
                <a:latin typeface="Trebuchet MS"/>
                <a:cs typeface="Trebuchet MS"/>
              </a:rPr>
              <a:t> схема </a:t>
            </a:r>
            <a:endParaRPr sz="2550" dirty="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tabLst>
                <a:tab pos="2295525" algn="l"/>
                <a:tab pos="3876040" algn="l"/>
              </a:tabLst>
            </a:pPr>
            <a:r>
              <a:rPr lang="bg-BG" sz="2300" spc="35" dirty="0">
                <a:latin typeface="Verdana"/>
                <a:cs typeface="Verdana"/>
              </a:rPr>
              <a:t>Обмяна на опит между Цифровите иновационни хъбове</a:t>
            </a:r>
            <a:endParaRPr sz="2300" dirty="0">
              <a:latin typeface="Verdana"/>
              <a:cs typeface="Verdan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831327" y="610799"/>
            <a:ext cx="6181725" cy="1156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bg-BG" spc="434" dirty="0"/>
              <a:t>Концепция</a:t>
            </a:r>
            <a:endParaRPr spc="509" dirty="0"/>
          </a:p>
        </p:txBody>
      </p:sp>
      <p:sp>
        <p:nvSpPr>
          <p:cNvPr id="9" name="object 9"/>
          <p:cNvSpPr/>
          <p:nvPr/>
        </p:nvSpPr>
        <p:spPr>
          <a:xfrm>
            <a:off x="1823818" y="1997216"/>
            <a:ext cx="664210" cy="0"/>
          </a:xfrm>
          <a:custGeom>
            <a:avLst/>
            <a:gdLst/>
            <a:ahLst/>
            <a:cxnLst/>
            <a:rect l="l" t="t" r="r" b="b"/>
            <a:pathLst>
              <a:path w="664210">
                <a:moveTo>
                  <a:pt x="0" y="0"/>
                </a:moveTo>
                <a:lnTo>
                  <a:pt x="663958" y="0"/>
                </a:lnTo>
              </a:path>
            </a:pathLst>
          </a:custGeom>
          <a:ln w="41883">
            <a:solidFill>
              <a:srgbClr val="1C75B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8510505" y="1042723"/>
            <a:ext cx="14922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spc="-75" dirty="0">
                <a:solidFill>
                  <a:srgbClr val="888888"/>
                </a:solidFill>
                <a:latin typeface="Verdana"/>
                <a:cs typeface="Verdana"/>
              </a:rPr>
              <a:t>7</a:t>
            </a:r>
            <a:endParaRPr sz="1650">
              <a:latin typeface="Verdana"/>
              <a:cs typeface="Verdan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802863" y="6203148"/>
            <a:ext cx="16555085" cy="3493770"/>
            <a:chOff x="1802863" y="6203148"/>
            <a:chExt cx="16555085" cy="3493770"/>
          </a:xfrm>
        </p:grpSpPr>
        <p:sp>
          <p:nvSpPr>
            <p:cNvPr id="12" name="object 12"/>
            <p:cNvSpPr/>
            <p:nvPr/>
          </p:nvSpPr>
          <p:spPr>
            <a:xfrm>
              <a:off x="1823818" y="6224103"/>
              <a:ext cx="5100320" cy="3451860"/>
            </a:xfrm>
            <a:custGeom>
              <a:avLst/>
              <a:gdLst/>
              <a:ahLst/>
              <a:cxnLst/>
              <a:rect l="l" t="t" r="r" b="b"/>
              <a:pathLst>
                <a:path w="5100320" h="3451859">
                  <a:moveTo>
                    <a:pt x="0" y="3451622"/>
                  </a:moveTo>
                  <a:lnTo>
                    <a:pt x="5100158" y="3451622"/>
                  </a:lnTo>
                  <a:lnTo>
                    <a:pt x="5100158" y="0"/>
                  </a:lnTo>
                  <a:lnTo>
                    <a:pt x="0" y="0"/>
                  </a:lnTo>
                  <a:lnTo>
                    <a:pt x="0" y="3451622"/>
                  </a:lnTo>
                  <a:close/>
                </a:path>
              </a:pathLst>
            </a:custGeom>
            <a:ln w="41883">
              <a:solidFill>
                <a:srgbClr val="1C75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537152" y="6224103"/>
              <a:ext cx="5101590" cy="3451860"/>
            </a:xfrm>
            <a:custGeom>
              <a:avLst/>
              <a:gdLst/>
              <a:ahLst/>
              <a:cxnLst/>
              <a:rect l="l" t="t" r="r" b="b"/>
              <a:pathLst>
                <a:path w="5101590" h="3451859">
                  <a:moveTo>
                    <a:pt x="0" y="3451622"/>
                  </a:moveTo>
                  <a:lnTo>
                    <a:pt x="5101415" y="3451622"/>
                  </a:lnTo>
                  <a:lnTo>
                    <a:pt x="5101415" y="0"/>
                  </a:lnTo>
                  <a:lnTo>
                    <a:pt x="0" y="0"/>
                  </a:lnTo>
                  <a:lnTo>
                    <a:pt x="0" y="3451622"/>
                  </a:lnTo>
                  <a:close/>
                </a:path>
              </a:pathLst>
            </a:custGeom>
            <a:ln w="41883">
              <a:solidFill>
                <a:srgbClr val="0D8DB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3235408" y="6224103"/>
              <a:ext cx="5101590" cy="3451860"/>
            </a:xfrm>
            <a:custGeom>
              <a:avLst/>
              <a:gdLst/>
              <a:ahLst/>
              <a:cxnLst/>
              <a:rect l="l" t="t" r="r" b="b"/>
              <a:pathLst>
                <a:path w="5101590" h="3451859">
                  <a:moveTo>
                    <a:pt x="0" y="3451622"/>
                  </a:moveTo>
                  <a:lnTo>
                    <a:pt x="5101415" y="3451622"/>
                  </a:lnTo>
                  <a:lnTo>
                    <a:pt x="5101415" y="0"/>
                  </a:lnTo>
                  <a:lnTo>
                    <a:pt x="0" y="0"/>
                  </a:lnTo>
                  <a:lnTo>
                    <a:pt x="0" y="3451622"/>
                  </a:lnTo>
                  <a:close/>
                </a:path>
              </a:pathLst>
            </a:custGeom>
            <a:ln w="41883">
              <a:solidFill>
                <a:srgbClr val="00A6A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2340945" y="6338415"/>
            <a:ext cx="4480128" cy="2912592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939165" marR="594360" indent="-501650" algn="ctr">
              <a:lnSpc>
                <a:spcPct val="79600"/>
              </a:lnSpc>
              <a:spcBef>
                <a:spcPts val="740"/>
              </a:spcBef>
            </a:pPr>
            <a:r>
              <a:rPr lang="bg-BG" sz="2650" spc="145" dirty="0">
                <a:solidFill>
                  <a:srgbClr val="1C75BB"/>
                </a:solidFill>
                <a:latin typeface="Trebuchet MS"/>
                <a:cs typeface="Trebuchet MS"/>
              </a:rPr>
              <a:t>Анализ и оценка на технологичните нужди</a:t>
            </a:r>
            <a:endParaRPr sz="265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750" dirty="0">
              <a:latin typeface="Trebuchet MS"/>
              <a:cs typeface="Trebuchet MS"/>
            </a:endParaRPr>
          </a:p>
          <a:p>
            <a:pPr marL="12700" marR="5080" algn="just">
              <a:lnSpc>
                <a:spcPct val="100400"/>
              </a:lnSpc>
              <a:spcBef>
                <a:spcPts val="5"/>
              </a:spcBef>
            </a:pPr>
            <a:r>
              <a:rPr lang="bg-BG" sz="2300" spc="-20" dirty="0">
                <a:latin typeface="Verdana"/>
                <a:cs typeface="Verdana"/>
              </a:rPr>
              <a:t>ДИХ ще предоставят на МСП анализ и оценка на технологичната готовност и нужди</a:t>
            </a:r>
            <a:endParaRPr sz="2300" dirty="0"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911875" y="7438591"/>
            <a:ext cx="4349750" cy="7200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95"/>
              </a:spcBef>
              <a:tabLst>
                <a:tab pos="1788795" algn="l"/>
                <a:tab pos="2540635" algn="l"/>
                <a:tab pos="3743325" algn="l"/>
              </a:tabLst>
            </a:pPr>
            <a:r>
              <a:rPr sz="2300" dirty="0">
                <a:latin typeface="Verdana"/>
                <a:cs typeface="Verdana"/>
              </a:rPr>
              <a:t>DI</a:t>
            </a:r>
            <a:r>
              <a:rPr sz="2300" spc="5" dirty="0">
                <a:latin typeface="Verdana"/>
                <a:cs typeface="Verdana"/>
              </a:rPr>
              <a:t>H</a:t>
            </a:r>
            <a:r>
              <a:rPr sz="2300" spc="-170" dirty="0">
                <a:latin typeface="Verdana"/>
                <a:cs typeface="Verdana"/>
              </a:rPr>
              <a:t>-</a:t>
            </a:r>
            <a:r>
              <a:rPr sz="2300" spc="204" dirty="0">
                <a:latin typeface="Verdana"/>
                <a:cs typeface="Verdana"/>
              </a:rPr>
              <a:t>W</a:t>
            </a:r>
            <a:r>
              <a:rPr sz="2300" spc="130" dirty="0">
                <a:latin typeface="Verdana"/>
                <a:cs typeface="Verdana"/>
              </a:rPr>
              <a:t>o</a:t>
            </a:r>
            <a:r>
              <a:rPr sz="2300" spc="20" dirty="0">
                <a:latin typeface="Verdana"/>
                <a:cs typeface="Verdana"/>
              </a:rPr>
              <a:t>rld</a:t>
            </a:r>
            <a:r>
              <a:rPr sz="2300" dirty="0">
                <a:latin typeface="Verdana"/>
                <a:cs typeface="Verdana"/>
              </a:rPr>
              <a:t>	</a:t>
            </a:r>
            <a:r>
              <a:rPr lang="bg-BG" sz="2300" spc="60" dirty="0">
                <a:latin typeface="Verdana"/>
                <a:cs typeface="Verdana"/>
              </a:rPr>
              <a:t>2 конкурса за финансиране</a:t>
            </a:r>
            <a:endParaRPr sz="2300" dirty="0">
              <a:latin typeface="Verdana"/>
              <a:cs typeface="Verdan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911875" y="8494370"/>
            <a:ext cx="4516228" cy="7328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95"/>
              </a:spcBef>
            </a:pPr>
            <a:r>
              <a:rPr lang="bg-BG" sz="2300" spc="-80" dirty="0">
                <a:latin typeface="Verdana"/>
                <a:cs typeface="Verdana"/>
              </a:rPr>
              <a:t>Април </a:t>
            </a:r>
            <a:r>
              <a:rPr sz="2300" spc="-340" dirty="0">
                <a:latin typeface="Verdana"/>
                <a:cs typeface="Verdana"/>
              </a:rPr>
              <a:t>2021: </a:t>
            </a:r>
            <a:r>
              <a:rPr lang="bg-BG" sz="2300" spc="-310" dirty="0">
                <a:latin typeface="Verdana"/>
                <a:cs typeface="Verdana"/>
              </a:rPr>
              <a:t>1 ви Конкурс </a:t>
            </a:r>
            <a:endParaRPr lang="bg-BG" sz="2300" spc="-70" dirty="0">
              <a:latin typeface="Verdana"/>
              <a:cs typeface="Verdana"/>
            </a:endParaRPr>
          </a:p>
          <a:p>
            <a:pPr marL="12700" marR="5080">
              <a:lnSpc>
                <a:spcPct val="100400"/>
              </a:lnSpc>
              <a:spcBef>
                <a:spcPts val="95"/>
              </a:spcBef>
            </a:pPr>
            <a:r>
              <a:rPr sz="2300" spc="-80" dirty="0">
                <a:latin typeface="Verdana"/>
                <a:cs typeface="Verdana"/>
              </a:rPr>
              <a:t>April </a:t>
            </a:r>
            <a:r>
              <a:rPr sz="2300" spc="-250" dirty="0">
                <a:latin typeface="Verdana"/>
                <a:cs typeface="Verdana"/>
              </a:rPr>
              <a:t>2022: </a:t>
            </a:r>
            <a:r>
              <a:rPr lang="bg-BG" sz="2300" spc="-114" dirty="0">
                <a:latin typeface="Verdana"/>
                <a:cs typeface="Verdana"/>
              </a:rPr>
              <a:t>2-ри Конкурс</a:t>
            </a:r>
            <a:endParaRPr sz="2300" dirty="0">
              <a:latin typeface="Verdana"/>
              <a:cs typeface="Verdan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329035" y="6400298"/>
            <a:ext cx="3447415" cy="8271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sz="2650" spc="105" dirty="0">
                <a:solidFill>
                  <a:srgbClr val="0D8DB1"/>
                </a:solidFill>
                <a:latin typeface="Trebuchet MS"/>
                <a:cs typeface="Trebuchet MS"/>
              </a:rPr>
              <a:t>DIH-World </a:t>
            </a:r>
            <a:r>
              <a:rPr lang="bg-BG" sz="2650" spc="120" dirty="0">
                <a:solidFill>
                  <a:srgbClr val="0D8DB1"/>
                </a:solidFill>
                <a:latin typeface="Trebuchet MS"/>
                <a:cs typeface="Trebuchet MS"/>
              </a:rPr>
              <a:t>Конкурси за финансиране</a:t>
            </a:r>
            <a:endParaRPr sz="2650" dirty="0">
              <a:latin typeface="Trebuchet MS"/>
              <a:cs typeface="Trebuchet MS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3786784" y="7449690"/>
            <a:ext cx="4254744" cy="72135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105"/>
              </a:spcBef>
              <a:tabLst>
                <a:tab pos="1856105" algn="l"/>
              </a:tabLst>
            </a:pPr>
            <a:r>
              <a:rPr lang="bg-BG" sz="2300" spc="-220" dirty="0">
                <a:latin typeface="Verdana"/>
                <a:cs typeface="Verdana"/>
              </a:rPr>
              <a:t>53 експеримента ще бъдат финансирани</a:t>
            </a:r>
            <a:endParaRPr sz="2300" dirty="0">
              <a:latin typeface="Verdana"/>
              <a:cs typeface="Verdan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4744965" y="6426161"/>
            <a:ext cx="3018189" cy="747384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 marR="5080" indent="201930">
              <a:lnSpc>
                <a:spcPct val="79600"/>
              </a:lnSpc>
              <a:spcBef>
                <a:spcPts val="740"/>
              </a:spcBef>
            </a:pPr>
            <a:r>
              <a:rPr sz="2650" spc="105" dirty="0">
                <a:solidFill>
                  <a:srgbClr val="00A6A8"/>
                </a:solidFill>
                <a:latin typeface="Trebuchet MS"/>
                <a:cs typeface="Trebuchet MS"/>
              </a:rPr>
              <a:t>DIH-World  </a:t>
            </a:r>
            <a:r>
              <a:rPr lang="bg-BG" sz="2650" spc="175" dirty="0">
                <a:solidFill>
                  <a:srgbClr val="00A6A8"/>
                </a:solidFill>
                <a:latin typeface="Trebuchet MS"/>
                <a:cs typeface="Trebuchet MS"/>
              </a:rPr>
              <a:t>Експерименти</a:t>
            </a:r>
            <a:endParaRPr sz="2650" dirty="0">
              <a:latin typeface="Trebuchet MS"/>
              <a:cs typeface="Trebuchet MS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6389334" y="5180575"/>
            <a:ext cx="7397115" cy="1576070"/>
            <a:chOff x="6389334" y="5180575"/>
            <a:chExt cx="7397115" cy="1576070"/>
          </a:xfrm>
        </p:grpSpPr>
        <p:sp>
          <p:nvSpPr>
            <p:cNvPr id="23" name="object 23"/>
            <p:cNvSpPr/>
            <p:nvPr/>
          </p:nvSpPr>
          <p:spPr>
            <a:xfrm>
              <a:off x="6389334" y="5217013"/>
              <a:ext cx="1503045" cy="1503045"/>
            </a:xfrm>
            <a:custGeom>
              <a:avLst/>
              <a:gdLst/>
              <a:ahLst/>
              <a:cxnLst/>
              <a:rect l="l" t="t" r="r" b="b"/>
              <a:pathLst>
                <a:path w="1503045" h="1503045">
                  <a:moveTo>
                    <a:pt x="751390" y="0"/>
                  </a:moveTo>
                  <a:lnTo>
                    <a:pt x="703873" y="1478"/>
                  </a:lnTo>
                  <a:lnTo>
                    <a:pt x="657141" y="5854"/>
                  </a:lnTo>
                  <a:lnTo>
                    <a:pt x="611283" y="13041"/>
                  </a:lnTo>
                  <a:lnTo>
                    <a:pt x="566385" y="22949"/>
                  </a:lnTo>
                  <a:lnTo>
                    <a:pt x="522537" y="35491"/>
                  </a:lnTo>
                  <a:lnTo>
                    <a:pt x="479825" y="50579"/>
                  </a:lnTo>
                  <a:lnTo>
                    <a:pt x="438339" y="68125"/>
                  </a:lnTo>
                  <a:lnTo>
                    <a:pt x="398167" y="88041"/>
                  </a:lnTo>
                  <a:lnTo>
                    <a:pt x="359395" y="110238"/>
                  </a:lnTo>
                  <a:lnTo>
                    <a:pt x="322113" y="134629"/>
                  </a:lnTo>
                  <a:lnTo>
                    <a:pt x="286409" y="161126"/>
                  </a:lnTo>
                  <a:lnTo>
                    <a:pt x="252370" y="189640"/>
                  </a:lnTo>
                  <a:lnTo>
                    <a:pt x="220084" y="220084"/>
                  </a:lnTo>
                  <a:lnTo>
                    <a:pt x="189640" y="252370"/>
                  </a:lnTo>
                  <a:lnTo>
                    <a:pt x="161126" y="286409"/>
                  </a:lnTo>
                  <a:lnTo>
                    <a:pt x="134629" y="322113"/>
                  </a:lnTo>
                  <a:lnTo>
                    <a:pt x="110238" y="359395"/>
                  </a:lnTo>
                  <a:lnTo>
                    <a:pt x="88041" y="398167"/>
                  </a:lnTo>
                  <a:lnTo>
                    <a:pt x="68125" y="438339"/>
                  </a:lnTo>
                  <a:lnTo>
                    <a:pt x="50579" y="479825"/>
                  </a:lnTo>
                  <a:lnTo>
                    <a:pt x="35491" y="522537"/>
                  </a:lnTo>
                  <a:lnTo>
                    <a:pt x="22949" y="566385"/>
                  </a:lnTo>
                  <a:lnTo>
                    <a:pt x="13041" y="611283"/>
                  </a:lnTo>
                  <a:lnTo>
                    <a:pt x="5854" y="657141"/>
                  </a:lnTo>
                  <a:lnTo>
                    <a:pt x="1478" y="703873"/>
                  </a:lnTo>
                  <a:lnTo>
                    <a:pt x="0" y="751390"/>
                  </a:lnTo>
                  <a:lnTo>
                    <a:pt x="1478" y="798907"/>
                  </a:lnTo>
                  <a:lnTo>
                    <a:pt x="5854" y="845639"/>
                  </a:lnTo>
                  <a:lnTo>
                    <a:pt x="13041" y="891498"/>
                  </a:lnTo>
                  <a:lnTo>
                    <a:pt x="22949" y="936395"/>
                  </a:lnTo>
                  <a:lnTo>
                    <a:pt x="35491" y="980244"/>
                  </a:lnTo>
                  <a:lnTo>
                    <a:pt x="50579" y="1022955"/>
                  </a:lnTo>
                  <a:lnTo>
                    <a:pt x="68125" y="1064441"/>
                  </a:lnTo>
                  <a:lnTo>
                    <a:pt x="88041" y="1104614"/>
                  </a:lnTo>
                  <a:lnTo>
                    <a:pt x="110238" y="1143385"/>
                  </a:lnTo>
                  <a:lnTo>
                    <a:pt x="134629" y="1180667"/>
                  </a:lnTo>
                  <a:lnTo>
                    <a:pt x="161126" y="1216371"/>
                  </a:lnTo>
                  <a:lnTo>
                    <a:pt x="189640" y="1250411"/>
                  </a:lnTo>
                  <a:lnTo>
                    <a:pt x="220084" y="1282696"/>
                  </a:lnTo>
                  <a:lnTo>
                    <a:pt x="252370" y="1313140"/>
                  </a:lnTo>
                  <a:lnTo>
                    <a:pt x="286409" y="1341654"/>
                  </a:lnTo>
                  <a:lnTo>
                    <a:pt x="322113" y="1368151"/>
                  </a:lnTo>
                  <a:lnTo>
                    <a:pt x="359395" y="1392542"/>
                  </a:lnTo>
                  <a:lnTo>
                    <a:pt x="398167" y="1414740"/>
                  </a:lnTo>
                  <a:lnTo>
                    <a:pt x="438339" y="1434655"/>
                  </a:lnTo>
                  <a:lnTo>
                    <a:pt x="479825" y="1452201"/>
                  </a:lnTo>
                  <a:lnTo>
                    <a:pt x="522537" y="1467289"/>
                  </a:lnTo>
                  <a:lnTo>
                    <a:pt x="566385" y="1479832"/>
                  </a:lnTo>
                  <a:lnTo>
                    <a:pt x="611283" y="1489740"/>
                  </a:lnTo>
                  <a:lnTo>
                    <a:pt x="657141" y="1496926"/>
                  </a:lnTo>
                  <a:lnTo>
                    <a:pt x="703873" y="1501303"/>
                  </a:lnTo>
                  <a:lnTo>
                    <a:pt x="751390" y="1502781"/>
                  </a:lnTo>
                  <a:lnTo>
                    <a:pt x="798907" y="1501303"/>
                  </a:lnTo>
                  <a:lnTo>
                    <a:pt x="845639" y="1496926"/>
                  </a:lnTo>
                  <a:lnTo>
                    <a:pt x="891498" y="1489740"/>
                  </a:lnTo>
                  <a:lnTo>
                    <a:pt x="936395" y="1479832"/>
                  </a:lnTo>
                  <a:lnTo>
                    <a:pt x="980244" y="1467289"/>
                  </a:lnTo>
                  <a:lnTo>
                    <a:pt x="1022955" y="1452201"/>
                  </a:lnTo>
                  <a:lnTo>
                    <a:pt x="1064441" y="1434655"/>
                  </a:lnTo>
                  <a:lnTo>
                    <a:pt x="1104614" y="1414740"/>
                  </a:lnTo>
                  <a:lnTo>
                    <a:pt x="1143385" y="1392542"/>
                  </a:lnTo>
                  <a:lnTo>
                    <a:pt x="1180667" y="1368151"/>
                  </a:lnTo>
                  <a:lnTo>
                    <a:pt x="1216371" y="1341654"/>
                  </a:lnTo>
                  <a:lnTo>
                    <a:pt x="1250411" y="1313140"/>
                  </a:lnTo>
                  <a:lnTo>
                    <a:pt x="1282696" y="1282696"/>
                  </a:lnTo>
                  <a:lnTo>
                    <a:pt x="1313140" y="1250411"/>
                  </a:lnTo>
                  <a:lnTo>
                    <a:pt x="1341654" y="1216371"/>
                  </a:lnTo>
                  <a:lnTo>
                    <a:pt x="1368151" y="1180667"/>
                  </a:lnTo>
                  <a:lnTo>
                    <a:pt x="1392542" y="1143385"/>
                  </a:lnTo>
                  <a:lnTo>
                    <a:pt x="1414740" y="1104614"/>
                  </a:lnTo>
                  <a:lnTo>
                    <a:pt x="1434655" y="1064441"/>
                  </a:lnTo>
                  <a:lnTo>
                    <a:pt x="1452201" y="1022955"/>
                  </a:lnTo>
                  <a:lnTo>
                    <a:pt x="1467289" y="980244"/>
                  </a:lnTo>
                  <a:lnTo>
                    <a:pt x="1479832" y="936395"/>
                  </a:lnTo>
                  <a:lnTo>
                    <a:pt x="1489740" y="891498"/>
                  </a:lnTo>
                  <a:lnTo>
                    <a:pt x="1496926" y="845639"/>
                  </a:lnTo>
                  <a:lnTo>
                    <a:pt x="1501303" y="798907"/>
                  </a:lnTo>
                  <a:lnTo>
                    <a:pt x="1502781" y="751390"/>
                  </a:lnTo>
                  <a:lnTo>
                    <a:pt x="1501303" y="703873"/>
                  </a:lnTo>
                  <a:lnTo>
                    <a:pt x="1496926" y="657141"/>
                  </a:lnTo>
                  <a:lnTo>
                    <a:pt x="1489740" y="611283"/>
                  </a:lnTo>
                  <a:lnTo>
                    <a:pt x="1479832" y="566385"/>
                  </a:lnTo>
                  <a:lnTo>
                    <a:pt x="1467289" y="522537"/>
                  </a:lnTo>
                  <a:lnTo>
                    <a:pt x="1452201" y="479825"/>
                  </a:lnTo>
                  <a:lnTo>
                    <a:pt x="1434655" y="438339"/>
                  </a:lnTo>
                  <a:lnTo>
                    <a:pt x="1414740" y="398167"/>
                  </a:lnTo>
                  <a:lnTo>
                    <a:pt x="1392542" y="359395"/>
                  </a:lnTo>
                  <a:lnTo>
                    <a:pt x="1368151" y="322113"/>
                  </a:lnTo>
                  <a:lnTo>
                    <a:pt x="1341654" y="286409"/>
                  </a:lnTo>
                  <a:lnTo>
                    <a:pt x="1313140" y="252370"/>
                  </a:lnTo>
                  <a:lnTo>
                    <a:pt x="1282696" y="220084"/>
                  </a:lnTo>
                  <a:lnTo>
                    <a:pt x="1250411" y="189640"/>
                  </a:lnTo>
                  <a:lnTo>
                    <a:pt x="1216371" y="161126"/>
                  </a:lnTo>
                  <a:lnTo>
                    <a:pt x="1180667" y="134629"/>
                  </a:lnTo>
                  <a:lnTo>
                    <a:pt x="1143385" y="110238"/>
                  </a:lnTo>
                  <a:lnTo>
                    <a:pt x="1104614" y="88041"/>
                  </a:lnTo>
                  <a:lnTo>
                    <a:pt x="1064441" y="68125"/>
                  </a:lnTo>
                  <a:lnTo>
                    <a:pt x="1022955" y="50579"/>
                  </a:lnTo>
                  <a:lnTo>
                    <a:pt x="980244" y="35491"/>
                  </a:lnTo>
                  <a:lnTo>
                    <a:pt x="936395" y="22949"/>
                  </a:lnTo>
                  <a:lnTo>
                    <a:pt x="891498" y="13041"/>
                  </a:lnTo>
                  <a:lnTo>
                    <a:pt x="845639" y="5854"/>
                  </a:lnTo>
                  <a:lnTo>
                    <a:pt x="798907" y="1478"/>
                  </a:lnTo>
                  <a:lnTo>
                    <a:pt x="751390" y="0"/>
                  </a:lnTo>
                  <a:close/>
                </a:path>
              </a:pathLst>
            </a:custGeom>
            <a:solidFill>
              <a:srgbClr val="1A78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596657" y="5431876"/>
              <a:ext cx="1080595" cy="108059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2211984" y="5180575"/>
              <a:ext cx="1574800" cy="1576070"/>
            </a:xfrm>
            <a:custGeom>
              <a:avLst/>
              <a:gdLst/>
              <a:ahLst/>
              <a:cxnLst/>
              <a:rect l="l" t="t" r="r" b="b"/>
              <a:pathLst>
                <a:path w="1574800" h="1576070">
                  <a:moveTo>
                    <a:pt x="787201" y="0"/>
                  </a:moveTo>
                  <a:lnTo>
                    <a:pt x="739247" y="1437"/>
                  </a:lnTo>
                  <a:lnTo>
                    <a:pt x="692054" y="5696"/>
                  </a:lnTo>
                  <a:lnTo>
                    <a:pt x="645702" y="12694"/>
                  </a:lnTo>
                  <a:lnTo>
                    <a:pt x="600275" y="22347"/>
                  </a:lnTo>
                  <a:lnTo>
                    <a:pt x="555855" y="34574"/>
                  </a:lnTo>
                  <a:lnTo>
                    <a:pt x="512524" y="49293"/>
                  </a:lnTo>
                  <a:lnTo>
                    <a:pt x="470364" y="66420"/>
                  </a:lnTo>
                  <a:lnTo>
                    <a:pt x="429458" y="85873"/>
                  </a:lnTo>
                  <a:lnTo>
                    <a:pt x="389889" y="107570"/>
                  </a:lnTo>
                  <a:lnTo>
                    <a:pt x="351738" y="131429"/>
                  </a:lnTo>
                  <a:lnTo>
                    <a:pt x="315087" y="157367"/>
                  </a:lnTo>
                  <a:lnTo>
                    <a:pt x="280020" y="185301"/>
                  </a:lnTo>
                  <a:lnTo>
                    <a:pt x="246619" y="215149"/>
                  </a:lnTo>
                  <a:lnTo>
                    <a:pt x="214965" y="246828"/>
                  </a:lnTo>
                  <a:lnTo>
                    <a:pt x="185142" y="280257"/>
                  </a:lnTo>
                  <a:lnTo>
                    <a:pt x="157231" y="315353"/>
                  </a:lnTo>
                  <a:lnTo>
                    <a:pt x="131316" y="352033"/>
                  </a:lnTo>
                  <a:lnTo>
                    <a:pt x="107477" y="390214"/>
                  </a:lnTo>
                  <a:lnTo>
                    <a:pt x="85799" y="429816"/>
                  </a:lnTo>
                  <a:lnTo>
                    <a:pt x="66362" y="470754"/>
                  </a:lnTo>
                  <a:lnTo>
                    <a:pt x="49250" y="512946"/>
                  </a:lnTo>
                  <a:lnTo>
                    <a:pt x="34544" y="556311"/>
                  </a:lnTo>
                  <a:lnTo>
                    <a:pt x="22328" y="600765"/>
                  </a:lnTo>
                  <a:lnTo>
                    <a:pt x="12683" y="646226"/>
                  </a:lnTo>
                  <a:lnTo>
                    <a:pt x="5691" y="692612"/>
                  </a:lnTo>
                  <a:lnTo>
                    <a:pt x="1436" y="739841"/>
                  </a:lnTo>
                  <a:lnTo>
                    <a:pt x="0" y="787829"/>
                  </a:lnTo>
                  <a:lnTo>
                    <a:pt x="1436" y="835817"/>
                  </a:lnTo>
                  <a:lnTo>
                    <a:pt x="5691" y="883045"/>
                  </a:lnTo>
                  <a:lnTo>
                    <a:pt x="12683" y="929431"/>
                  </a:lnTo>
                  <a:lnTo>
                    <a:pt x="22328" y="974893"/>
                  </a:lnTo>
                  <a:lnTo>
                    <a:pt x="34544" y="1019347"/>
                  </a:lnTo>
                  <a:lnTo>
                    <a:pt x="49250" y="1062712"/>
                  </a:lnTo>
                  <a:lnTo>
                    <a:pt x="66362" y="1104904"/>
                  </a:lnTo>
                  <a:lnTo>
                    <a:pt x="85799" y="1145842"/>
                  </a:lnTo>
                  <a:lnTo>
                    <a:pt x="107477" y="1185443"/>
                  </a:lnTo>
                  <a:lnTo>
                    <a:pt x="131316" y="1223625"/>
                  </a:lnTo>
                  <a:lnTo>
                    <a:pt x="157231" y="1260305"/>
                  </a:lnTo>
                  <a:lnTo>
                    <a:pt x="185142" y="1295401"/>
                  </a:lnTo>
                  <a:lnTo>
                    <a:pt x="214965" y="1328829"/>
                  </a:lnTo>
                  <a:lnTo>
                    <a:pt x="246619" y="1360509"/>
                  </a:lnTo>
                  <a:lnTo>
                    <a:pt x="280020" y="1390357"/>
                  </a:lnTo>
                  <a:lnTo>
                    <a:pt x="315087" y="1418291"/>
                  </a:lnTo>
                  <a:lnTo>
                    <a:pt x="351738" y="1444229"/>
                  </a:lnTo>
                  <a:lnTo>
                    <a:pt x="389889" y="1468087"/>
                  </a:lnTo>
                  <a:lnTo>
                    <a:pt x="429458" y="1489785"/>
                  </a:lnTo>
                  <a:lnTo>
                    <a:pt x="470364" y="1509238"/>
                  </a:lnTo>
                  <a:lnTo>
                    <a:pt x="512524" y="1526365"/>
                  </a:lnTo>
                  <a:lnTo>
                    <a:pt x="555855" y="1541083"/>
                  </a:lnTo>
                  <a:lnTo>
                    <a:pt x="600275" y="1553310"/>
                  </a:lnTo>
                  <a:lnTo>
                    <a:pt x="645702" y="1562964"/>
                  </a:lnTo>
                  <a:lnTo>
                    <a:pt x="692054" y="1569961"/>
                  </a:lnTo>
                  <a:lnTo>
                    <a:pt x="739247" y="1574220"/>
                  </a:lnTo>
                  <a:lnTo>
                    <a:pt x="787201" y="1575658"/>
                  </a:lnTo>
                  <a:lnTo>
                    <a:pt x="835154" y="1574220"/>
                  </a:lnTo>
                  <a:lnTo>
                    <a:pt x="882347" y="1569961"/>
                  </a:lnTo>
                  <a:lnTo>
                    <a:pt x="928699" y="1562964"/>
                  </a:lnTo>
                  <a:lnTo>
                    <a:pt x="974126" y="1553310"/>
                  </a:lnTo>
                  <a:lnTo>
                    <a:pt x="1018546" y="1541083"/>
                  </a:lnTo>
                  <a:lnTo>
                    <a:pt x="1061877" y="1526365"/>
                  </a:lnTo>
                  <a:lnTo>
                    <a:pt x="1104037" y="1509238"/>
                  </a:lnTo>
                  <a:lnTo>
                    <a:pt x="1144943" y="1489785"/>
                  </a:lnTo>
                  <a:lnTo>
                    <a:pt x="1184513" y="1468087"/>
                  </a:lnTo>
                  <a:lnTo>
                    <a:pt x="1222664" y="1444229"/>
                  </a:lnTo>
                  <a:lnTo>
                    <a:pt x="1259314" y="1418291"/>
                  </a:lnTo>
                  <a:lnTo>
                    <a:pt x="1294381" y="1390357"/>
                  </a:lnTo>
                  <a:lnTo>
                    <a:pt x="1327783" y="1360509"/>
                  </a:lnTo>
                  <a:lnTo>
                    <a:pt x="1359436" y="1328829"/>
                  </a:lnTo>
                  <a:lnTo>
                    <a:pt x="1389259" y="1295401"/>
                  </a:lnTo>
                  <a:lnTo>
                    <a:pt x="1417170" y="1260305"/>
                  </a:lnTo>
                  <a:lnTo>
                    <a:pt x="1443086" y="1223625"/>
                  </a:lnTo>
                  <a:lnTo>
                    <a:pt x="1466924" y="1185443"/>
                  </a:lnTo>
                  <a:lnTo>
                    <a:pt x="1488603" y="1145842"/>
                  </a:lnTo>
                  <a:lnTo>
                    <a:pt x="1508039" y="1104904"/>
                  </a:lnTo>
                  <a:lnTo>
                    <a:pt x="1525152" y="1062712"/>
                  </a:lnTo>
                  <a:lnTo>
                    <a:pt x="1539857" y="1019347"/>
                  </a:lnTo>
                  <a:lnTo>
                    <a:pt x="1552074" y="974893"/>
                  </a:lnTo>
                  <a:lnTo>
                    <a:pt x="1561719" y="929431"/>
                  </a:lnTo>
                  <a:lnTo>
                    <a:pt x="1568710" y="883045"/>
                  </a:lnTo>
                  <a:lnTo>
                    <a:pt x="1572965" y="835817"/>
                  </a:lnTo>
                  <a:lnTo>
                    <a:pt x="1574402" y="787829"/>
                  </a:lnTo>
                  <a:lnTo>
                    <a:pt x="1572965" y="739841"/>
                  </a:lnTo>
                  <a:lnTo>
                    <a:pt x="1568710" y="692612"/>
                  </a:lnTo>
                  <a:lnTo>
                    <a:pt x="1561719" y="646226"/>
                  </a:lnTo>
                  <a:lnTo>
                    <a:pt x="1552074" y="600765"/>
                  </a:lnTo>
                  <a:lnTo>
                    <a:pt x="1539857" y="556311"/>
                  </a:lnTo>
                  <a:lnTo>
                    <a:pt x="1525152" y="512946"/>
                  </a:lnTo>
                  <a:lnTo>
                    <a:pt x="1508039" y="470754"/>
                  </a:lnTo>
                  <a:lnTo>
                    <a:pt x="1488603" y="429816"/>
                  </a:lnTo>
                  <a:lnTo>
                    <a:pt x="1466924" y="390214"/>
                  </a:lnTo>
                  <a:lnTo>
                    <a:pt x="1443086" y="352033"/>
                  </a:lnTo>
                  <a:lnTo>
                    <a:pt x="1417170" y="315353"/>
                  </a:lnTo>
                  <a:lnTo>
                    <a:pt x="1389259" y="280257"/>
                  </a:lnTo>
                  <a:lnTo>
                    <a:pt x="1359436" y="246828"/>
                  </a:lnTo>
                  <a:lnTo>
                    <a:pt x="1327783" y="215149"/>
                  </a:lnTo>
                  <a:lnTo>
                    <a:pt x="1294381" y="185301"/>
                  </a:lnTo>
                  <a:lnTo>
                    <a:pt x="1259314" y="157367"/>
                  </a:lnTo>
                  <a:lnTo>
                    <a:pt x="1222664" y="131429"/>
                  </a:lnTo>
                  <a:lnTo>
                    <a:pt x="1184513" y="107570"/>
                  </a:lnTo>
                  <a:lnTo>
                    <a:pt x="1144943" y="85873"/>
                  </a:lnTo>
                  <a:lnTo>
                    <a:pt x="1104037" y="66420"/>
                  </a:lnTo>
                  <a:lnTo>
                    <a:pt x="1061877" y="49293"/>
                  </a:lnTo>
                  <a:lnTo>
                    <a:pt x="1018546" y="34574"/>
                  </a:lnTo>
                  <a:lnTo>
                    <a:pt x="974126" y="22347"/>
                  </a:lnTo>
                  <a:lnTo>
                    <a:pt x="928699" y="12694"/>
                  </a:lnTo>
                  <a:lnTo>
                    <a:pt x="882347" y="5696"/>
                  </a:lnTo>
                  <a:lnTo>
                    <a:pt x="835154" y="1437"/>
                  </a:lnTo>
                  <a:lnTo>
                    <a:pt x="787201" y="0"/>
                  </a:lnTo>
                  <a:close/>
                </a:path>
              </a:pathLst>
            </a:custGeom>
            <a:solidFill>
              <a:srgbClr val="1A78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2428103" y="5380359"/>
              <a:ext cx="1114520" cy="11760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578811" y="0"/>
            <a:ext cx="8525510" cy="2379345"/>
            <a:chOff x="11578811" y="0"/>
            <a:chExt cx="8525510" cy="2379345"/>
          </a:xfrm>
        </p:grpSpPr>
        <p:sp>
          <p:nvSpPr>
            <p:cNvPr id="3" name="object 3"/>
            <p:cNvSpPr/>
            <p:nvPr/>
          </p:nvSpPr>
          <p:spPr>
            <a:xfrm>
              <a:off x="15468176" y="0"/>
              <a:ext cx="4636135" cy="2373630"/>
            </a:xfrm>
            <a:custGeom>
              <a:avLst/>
              <a:gdLst/>
              <a:ahLst/>
              <a:cxnLst/>
              <a:rect l="l" t="t" r="r" b="b"/>
              <a:pathLst>
                <a:path w="4636134" h="2373630">
                  <a:moveTo>
                    <a:pt x="4635923" y="0"/>
                  </a:moveTo>
                  <a:lnTo>
                    <a:pt x="0" y="0"/>
                  </a:lnTo>
                  <a:lnTo>
                    <a:pt x="13076" y="38093"/>
                  </a:lnTo>
                  <a:lnTo>
                    <a:pt x="28577" y="81370"/>
                  </a:lnTo>
                  <a:lnTo>
                    <a:pt x="44629" y="124381"/>
                  </a:lnTo>
                  <a:lnTo>
                    <a:pt x="61229" y="167123"/>
                  </a:lnTo>
                  <a:lnTo>
                    <a:pt x="78371" y="209590"/>
                  </a:lnTo>
                  <a:lnTo>
                    <a:pt x="96052" y="251780"/>
                  </a:lnTo>
                  <a:lnTo>
                    <a:pt x="114268" y="293686"/>
                  </a:lnTo>
                  <a:lnTo>
                    <a:pt x="133013" y="335306"/>
                  </a:lnTo>
                  <a:lnTo>
                    <a:pt x="152284" y="376634"/>
                  </a:lnTo>
                  <a:lnTo>
                    <a:pt x="172077" y="417667"/>
                  </a:lnTo>
                  <a:lnTo>
                    <a:pt x="192387" y="458400"/>
                  </a:lnTo>
                  <a:lnTo>
                    <a:pt x="213209" y="498830"/>
                  </a:lnTo>
                  <a:lnTo>
                    <a:pt x="234541" y="538951"/>
                  </a:lnTo>
                  <a:lnTo>
                    <a:pt x="256377" y="578759"/>
                  </a:lnTo>
                  <a:lnTo>
                    <a:pt x="278713" y="618251"/>
                  </a:lnTo>
                  <a:lnTo>
                    <a:pt x="301545" y="657422"/>
                  </a:lnTo>
                  <a:lnTo>
                    <a:pt x="324869" y="696268"/>
                  </a:lnTo>
                  <a:lnTo>
                    <a:pt x="348680" y="734784"/>
                  </a:lnTo>
                  <a:lnTo>
                    <a:pt x="372974" y="772966"/>
                  </a:lnTo>
                  <a:lnTo>
                    <a:pt x="397748" y="810810"/>
                  </a:lnTo>
                  <a:lnTo>
                    <a:pt x="422995" y="848312"/>
                  </a:lnTo>
                  <a:lnTo>
                    <a:pt x="448713" y="885467"/>
                  </a:lnTo>
                  <a:lnTo>
                    <a:pt x="474897" y="922271"/>
                  </a:lnTo>
                  <a:lnTo>
                    <a:pt x="501543" y="958720"/>
                  </a:lnTo>
                  <a:lnTo>
                    <a:pt x="528647" y="994810"/>
                  </a:lnTo>
                  <a:lnTo>
                    <a:pt x="556203" y="1030536"/>
                  </a:lnTo>
                  <a:lnTo>
                    <a:pt x="584209" y="1065894"/>
                  </a:lnTo>
                  <a:lnTo>
                    <a:pt x="612659" y="1100880"/>
                  </a:lnTo>
                  <a:lnTo>
                    <a:pt x="641550" y="1135489"/>
                  </a:lnTo>
                  <a:lnTo>
                    <a:pt x="670877" y="1169718"/>
                  </a:lnTo>
                  <a:lnTo>
                    <a:pt x="700636" y="1203562"/>
                  </a:lnTo>
                  <a:lnTo>
                    <a:pt x="730823" y="1237016"/>
                  </a:lnTo>
                  <a:lnTo>
                    <a:pt x="761433" y="1270077"/>
                  </a:lnTo>
                  <a:lnTo>
                    <a:pt x="792462" y="1302740"/>
                  </a:lnTo>
                  <a:lnTo>
                    <a:pt x="823906" y="1335001"/>
                  </a:lnTo>
                  <a:lnTo>
                    <a:pt x="855761" y="1366856"/>
                  </a:lnTo>
                  <a:lnTo>
                    <a:pt x="888022" y="1398300"/>
                  </a:lnTo>
                  <a:lnTo>
                    <a:pt x="920685" y="1429329"/>
                  </a:lnTo>
                  <a:lnTo>
                    <a:pt x="953746" y="1459939"/>
                  </a:lnTo>
                  <a:lnTo>
                    <a:pt x="987200" y="1490125"/>
                  </a:lnTo>
                  <a:lnTo>
                    <a:pt x="1021044" y="1519884"/>
                  </a:lnTo>
                  <a:lnTo>
                    <a:pt x="1055272" y="1549211"/>
                  </a:lnTo>
                  <a:lnTo>
                    <a:pt x="1089882" y="1578102"/>
                  </a:lnTo>
                  <a:lnTo>
                    <a:pt x="1124867" y="1606553"/>
                  </a:lnTo>
                  <a:lnTo>
                    <a:pt x="1160226" y="1634558"/>
                  </a:lnTo>
                  <a:lnTo>
                    <a:pt x="1195952" y="1662115"/>
                  </a:lnTo>
                  <a:lnTo>
                    <a:pt x="1232041" y="1689218"/>
                  </a:lnTo>
                  <a:lnTo>
                    <a:pt x="1268490" y="1715864"/>
                  </a:lnTo>
                  <a:lnTo>
                    <a:pt x="1305295" y="1742048"/>
                  </a:lnTo>
                  <a:lnTo>
                    <a:pt x="1342450" y="1767766"/>
                  </a:lnTo>
                  <a:lnTo>
                    <a:pt x="1379952" y="1793014"/>
                  </a:lnTo>
                  <a:lnTo>
                    <a:pt x="1417796" y="1817787"/>
                  </a:lnTo>
                  <a:lnTo>
                    <a:pt x="1455978" y="1842081"/>
                  </a:lnTo>
                  <a:lnTo>
                    <a:pt x="1494494" y="1865893"/>
                  </a:lnTo>
                  <a:lnTo>
                    <a:pt x="1533340" y="1889216"/>
                  </a:lnTo>
                  <a:lnTo>
                    <a:pt x="1572510" y="1912048"/>
                  </a:lnTo>
                  <a:lnTo>
                    <a:pt x="1612002" y="1934385"/>
                  </a:lnTo>
                  <a:lnTo>
                    <a:pt x="1651811" y="1956221"/>
                  </a:lnTo>
                  <a:lnTo>
                    <a:pt x="1691932" y="1977552"/>
                  </a:lnTo>
                  <a:lnTo>
                    <a:pt x="1732361" y="1998375"/>
                  </a:lnTo>
                  <a:lnTo>
                    <a:pt x="1773095" y="2018685"/>
                  </a:lnTo>
                  <a:lnTo>
                    <a:pt x="1814128" y="2038478"/>
                  </a:lnTo>
                  <a:lnTo>
                    <a:pt x="1855456" y="2057749"/>
                  </a:lnTo>
                  <a:lnTo>
                    <a:pt x="1897076" y="2076494"/>
                  </a:lnTo>
                  <a:lnTo>
                    <a:pt x="1938982" y="2094709"/>
                  </a:lnTo>
                  <a:lnTo>
                    <a:pt x="1981171" y="2112390"/>
                  </a:lnTo>
                  <a:lnTo>
                    <a:pt x="2023639" y="2129533"/>
                  </a:lnTo>
                  <a:lnTo>
                    <a:pt x="2066380" y="2146132"/>
                  </a:lnTo>
                  <a:lnTo>
                    <a:pt x="2109392" y="2162185"/>
                  </a:lnTo>
                  <a:lnTo>
                    <a:pt x="2152669" y="2177686"/>
                  </a:lnTo>
                  <a:lnTo>
                    <a:pt x="2196207" y="2192631"/>
                  </a:lnTo>
                  <a:lnTo>
                    <a:pt x="2240002" y="2207017"/>
                  </a:lnTo>
                  <a:lnTo>
                    <a:pt x="2284050" y="2220838"/>
                  </a:lnTo>
                  <a:lnTo>
                    <a:pt x="2328347" y="2234091"/>
                  </a:lnTo>
                  <a:lnTo>
                    <a:pt x="2372888" y="2246771"/>
                  </a:lnTo>
                  <a:lnTo>
                    <a:pt x="2417668" y="2258875"/>
                  </a:lnTo>
                  <a:lnTo>
                    <a:pt x="2462685" y="2270397"/>
                  </a:lnTo>
                  <a:lnTo>
                    <a:pt x="2507933" y="2281333"/>
                  </a:lnTo>
                  <a:lnTo>
                    <a:pt x="2553408" y="2291680"/>
                  </a:lnTo>
                  <a:lnTo>
                    <a:pt x="2599106" y="2301433"/>
                  </a:lnTo>
                  <a:lnTo>
                    <a:pt x="2645023" y="2310587"/>
                  </a:lnTo>
                  <a:lnTo>
                    <a:pt x="2691154" y="2319139"/>
                  </a:lnTo>
                  <a:lnTo>
                    <a:pt x="2737495" y="2327084"/>
                  </a:lnTo>
                  <a:lnTo>
                    <a:pt x="2784042" y="2334418"/>
                  </a:lnTo>
                  <a:lnTo>
                    <a:pt x="2830790" y="2341137"/>
                  </a:lnTo>
                  <a:lnTo>
                    <a:pt x="2877736" y="2347236"/>
                  </a:lnTo>
                  <a:lnTo>
                    <a:pt x="2924875" y="2352711"/>
                  </a:lnTo>
                  <a:lnTo>
                    <a:pt x="2972203" y="2357558"/>
                  </a:lnTo>
                  <a:lnTo>
                    <a:pt x="3019715" y="2361772"/>
                  </a:lnTo>
                  <a:lnTo>
                    <a:pt x="3067408" y="2365350"/>
                  </a:lnTo>
                  <a:lnTo>
                    <a:pt x="3115276" y="2368287"/>
                  </a:lnTo>
                  <a:lnTo>
                    <a:pt x="3163316" y="2370579"/>
                  </a:lnTo>
                  <a:lnTo>
                    <a:pt x="3211524" y="2372221"/>
                  </a:lnTo>
                  <a:lnTo>
                    <a:pt x="3259895" y="2373209"/>
                  </a:lnTo>
                  <a:lnTo>
                    <a:pt x="3308424" y="2373540"/>
                  </a:lnTo>
                  <a:lnTo>
                    <a:pt x="3356954" y="2373209"/>
                  </a:lnTo>
                  <a:lnTo>
                    <a:pt x="3405325" y="2372221"/>
                  </a:lnTo>
                  <a:lnTo>
                    <a:pt x="3453533" y="2370579"/>
                  </a:lnTo>
                  <a:lnTo>
                    <a:pt x="3501573" y="2368287"/>
                  </a:lnTo>
                  <a:lnTo>
                    <a:pt x="3549441" y="2365350"/>
                  </a:lnTo>
                  <a:lnTo>
                    <a:pt x="3597134" y="2361772"/>
                  </a:lnTo>
                  <a:lnTo>
                    <a:pt x="3644646" y="2357558"/>
                  </a:lnTo>
                  <a:lnTo>
                    <a:pt x="3691974" y="2352711"/>
                  </a:lnTo>
                  <a:lnTo>
                    <a:pt x="3739113" y="2347236"/>
                  </a:lnTo>
                  <a:lnTo>
                    <a:pt x="3786058" y="2341137"/>
                  </a:lnTo>
                  <a:lnTo>
                    <a:pt x="3832807" y="2334418"/>
                  </a:lnTo>
                  <a:lnTo>
                    <a:pt x="3879354" y="2327084"/>
                  </a:lnTo>
                  <a:lnTo>
                    <a:pt x="3925695" y="2319139"/>
                  </a:lnTo>
                  <a:lnTo>
                    <a:pt x="3971826" y="2310587"/>
                  </a:lnTo>
                  <a:lnTo>
                    <a:pt x="4017743" y="2301433"/>
                  </a:lnTo>
                  <a:lnTo>
                    <a:pt x="4063441" y="2291680"/>
                  </a:lnTo>
                  <a:lnTo>
                    <a:pt x="4108916" y="2281333"/>
                  </a:lnTo>
                  <a:lnTo>
                    <a:pt x="4154164" y="2270397"/>
                  </a:lnTo>
                  <a:lnTo>
                    <a:pt x="4199180" y="2258875"/>
                  </a:lnTo>
                  <a:lnTo>
                    <a:pt x="4243961" y="2246771"/>
                  </a:lnTo>
                  <a:lnTo>
                    <a:pt x="4288502" y="2234091"/>
                  </a:lnTo>
                  <a:lnTo>
                    <a:pt x="4332799" y="2220838"/>
                  </a:lnTo>
                  <a:lnTo>
                    <a:pt x="4376847" y="2207017"/>
                  </a:lnTo>
                  <a:lnTo>
                    <a:pt x="4420642" y="2192631"/>
                  </a:lnTo>
                  <a:lnTo>
                    <a:pt x="4464180" y="2177686"/>
                  </a:lnTo>
                  <a:lnTo>
                    <a:pt x="4507457" y="2162185"/>
                  </a:lnTo>
                  <a:lnTo>
                    <a:pt x="4550469" y="2146132"/>
                  </a:lnTo>
                  <a:lnTo>
                    <a:pt x="4593210" y="2129533"/>
                  </a:lnTo>
                  <a:lnTo>
                    <a:pt x="4635923" y="2112287"/>
                  </a:lnTo>
                  <a:lnTo>
                    <a:pt x="4635923" y="0"/>
                  </a:lnTo>
                  <a:close/>
                </a:path>
              </a:pathLst>
            </a:custGeom>
            <a:solidFill>
              <a:srgbClr val="F5F1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584047" y="0"/>
              <a:ext cx="6877684" cy="1426210"/>
            </a:xfrm>
            <a:custGeom>
              <a:avLst/>
              <a:gdLst/>
              <a:ahLst/>
              <a:cxnLst/>
              <a:rect l="l" t="t" r="r" b="b"/>
              <a:pathLst>
                <a:path w="6877684" h="1426210">
                  <a:moveTo>
                    <a:pt x="5837095" y="0"/>
                  </a:moveTo>
                  <a:lnTo>
                    <a:pt x="5788953" y="60505"/>
                  </a:lnTo>
                  <a:lnTo>
                    <a:pt x="5760486" y="95052"/>
                  </a:lnTo>
                  <a:lnTo>
                    <a:pt x="5731611" y="129246"/>
                  </a:lnTo>
                  <a:lnTo>
                    <a:pt x="5702332" y="163085"/>
                  </a:lnTo>
                  <a:lnTo>
                    <a:pt x="5672653" y="196564"/>
                  </a:lnTo>
                  <a:lnTo>
                    <a:pt x="5642577" y="229681"/>
                  </a:lnTo>
                  <a:lnTo>
                    <a:pt x="5612108" y="262430"/>
                  </a:lnTo>
                  <a:lnTo>
                    <a:pt x="5581249" y="294808"/>
                  </a:lnTo>
                  <a:lnTo>
                    <a:pt x="5550005" y="326812"/>
                  </a:lnTo>
                  <a:lnTo>
                    <a:pt x="5518380" y="358438"/>
                  </a:lnTo>
                  <a:lnTo>
                    <a:pt x="5486376" y="389682"/>
                  </a:lnTo>
                  <a:lnTo>
                    <a:pt x="5453997" y="420540"/>
                  </a:lnTo>
                  <a:lnTo>
                    <a:pt x="5421248" y="451009"/>
                  </a:lnTo>
                  <a:lnTo>
                    <a:pt x="5388132" y="481085"/>
                  </a:lnTo>
                  <a:lnTo>
                    <a:pt x="5354653" y="510765"/>
                  </a:lnTo>
                  <a:lnTo>
                    <a:pt x="5320814" y="540044"/>
                  </a:lnTo>
                  <a:lnTo>
                    <a:pt x="5286619" y="568919"/>
                  </a:lnTo>
                  <a:lnTo>
                    <a:pt x="5252072" y="597385"/>
                  </a:lnTo>
                  <a:lnTo>
                    <a:pt x="5217177" y="625441"/>
                  </a:lnTo>
                  <a:lnTo>
                    <a:pt x="5181937" y="653081"/>
                  </a:lnTo>
                  <a:lnTo>
                    <a:pt x="5146357" y="680302"/>
                  </a:lnTo>
                  <a:lnTo>
                    <a:pt x="5110438" y="707100"/>
                  </a:lnTo>
                  <a:lnTo>
                    <a:pt x="5074187" y="733472"/>
                  </a:lnTo>
                  <a:lnTo>
                    <a:pt x="5037606" y="759413"/>
                  </a:lnTo>
                  <a:lnTo>
                    <a:pt x="5000698" y="784921"/>
                  </a:lnTo>
                  <a:lnTo>
                    <a:pt x="4963468" y="809991"/>
                  </a:lnTo>
                  <a:lnTo>
                    <a:pt x="4925920" y="834619"/>
                  </a:lnTo>
                  <a:lnTo>
                    <a:pt x="4888056" y="858803"/>
                  </a:lnTo>
                  <a:lnTo>
                    <a:pt x="4849882" y="882538"/>
                  </a:lnTo>
                  <a:lnTo>
                    <a:pt x="4811400" y="905820"/>
                  </a:lnTo>
                  <a:lnTo>
                    <a:pt x="4772614" y="928646"/>
                  </a:lnTo>
                  <a:lnTo>
                    <a:pt x="4733528" y="951012"/>
                  </a:lnTo>
                  <a:lnTo>
                    <a:pt x="4694146" y="972915"/>
                  </a:lnTo>
                  <a:lnTo>
                    <a:pt x="4654471" y="994350"/>
                  </a:lnTo>
                  <a:lnTo>
                    <a:pt x="4614507" y="1015314"/>
                  </a:lnTo>
                  <a:lnTo>
                    <a:pt x="4574258" y="1035803"/>
                  </a:lnTo>
                  <a:lnTo>
                    <a:pt x="4533728" y="1055814"/>
                  </a:lnTo>
                  <a:lnTo>
                    <a:pt x="4492920" y="1075342"/>
                  </a:lnTo>
                  <a:lnTo>
                    <a:pt x="4451838" y="1094385"/>
                  </a:lnTo>
                  <a:lnTo>
                    <a:pt x="4410485" y="1112938"/>
                  </a:lnTo>
                  <a:lnTo>
                    <a:pt x="4368866" y="1130997"/>
                  </a:lnTo>
                  <a:lnTo>
                    <a:pt x="4326984" y="1148560"/>
                  </a:lnTo>
                  <a:lnTo>
                    <a:pt x="4284843" y="1165621"/>
                  </a:lnTo>
                  <a:lnTo>
                    <a:pt x="4242447" y="1182178"/>
                  </a:lnTo>
                  <a:lnTo>
                    <a:pt x="4199798" y="1198227"/>
                  </a:lnTo>
                  <a:lnTo>
                    <a:pt x="4156902" y="1213763"/>
                  </a:lnTo>
                  <a:lnTo>
                    <a:pt x="4113762" y="1228784"/>
                  </a:lnTo>
                  <a:lnTo>
                    <a:pt x="4070381" y="1243286"/>
                  </a:lnTo>
                  <a:lnTo>
                    <a:pt x="4026763" y="1257264"/>
                  </a:lnTo>
                  <a:lnTo>
                    <a:pt x="3982912" y="1270716"/>
                  </a:lnTo>
                  <a:lnTo>
                    <a:pt x="3938831" y="1283636"/>
                  </a:lnTo>
                  <a:lnTo>
                    <a:pt x="3894525" y="1296023"/>
                  </a:lnTo>
                  <a:lnTo>
                    <a:pt x="3849997" y="1307872"/>
                  </a:lnTo>
                  <a:lnTo>
                    <a:pt x="3805251" y="1319179"/>
                  </a:lnTo>
                  <a:lnTo>
                    <a:pt x="3760290" y="1329940"/>
                  </a:lnTo>
                  <a:lnTo>
                    <a:pt x="3715118" y="1340152"/>
                  </a:lnTo>
                  <a:lnTo>
                    <a:pt x="3669739" y="1349812"/>
                  </a:lnTo>
                  <a:lnTo>
                    <a:pt x="3624157" y="1358914"/>
                  </a:lnTo>
                  <a:lnTo>
                    <a:pt x="3578375" y="1367457"/>
                  </a:lnTo>
                  <a:lnTo>
                    <a:pt x="3532398" y="1375435"/>
                  </a:lnTo>
                  <a:lnTo>
                    <a:pt x="3486228" y="1382846"/>
                  </a:lnTo>
                  <a:lnTo>
                    <a:pt x="3439869" y="1389685"/>
                  </a:lnTo>
                  <a:lnTo>
                    <a:pt x="3393326" y="1395949"/>
                  </a:lnTo>
                  <a:lnTo>
                    <a:pt x="3346601" y="1401634"/>
                  </a:lnTo>
                  <a:lnTo>
                    <a:pt x="3299700" y="1406736"/>
                  </a:lnTo>
                  <a:lnTo>
                    <a:pt x="3252624" y="1411252"/>
                  </a:lnTo>
                  <a:lnTo>
                    <a:pt x="3205379" y="1415178"/>
                  </a:lnTo>
                  <a:lnTo>
                    <a:pt x="3157968" y="1418510"/>
                  </a:lnTo>
                  <a:lnTo>
                    <a:pt x="3110394" y="1421245"/>
                  </a:lnTo>
                  <a:lnTo>
                    <a:pt x="3062661" y="1423378"/>
                  </a:lnTo>
                  <a:lnTo>
                    <a:pt x="3014773" y="1424907"/>
                  </a:lnTo>
                  <a:lnTo>
                    <a:pt x="2966734" y="1425827"/>
                  </a:lnTo>
                  <a:lnTo>
                    <a:pt x="2918547" y="1426134"/>
                  </a:lnTo>
                  <a:lnTo>
                    <a:pt x="2870361" y="1425827"/>
                  </a:lnTo>
                  <a:lnTo>
                    <a:pt x="2822322" y="1424907"/>
                  </a:lnTo>
                  <a:lnTo>
                    <a:pt x="2774434" y="1423378"/>
                  </a:lnTo>
                  <a:lnTo>
                    <a:pt x="2726701" y="1421245"/>
                  </a:lnTo>
                  <a:lnTo>
                    <a:pt x="2679127" y="1418510"/>
                  </a:lnTo>
                  <a:lnTo>
                    <a:pt x="2631716" y="1415178"/>
                  </a:lnTo>
                  <a:lnTo>
                    <a:pt x="2584471" y="1411252"/>
                  </a:lnTo>
                  <a:lnTo>
                    <a:pt x="2537395" y="1406736"/>
                  </a:lnTo>
                  <a:lnTo>
                    <a:pt x="2490493" y="1401634"/>
                  </a:lnTo>
                  <a:lnTo>
                    <a:pt x="2443769" y="1395949"/>
                  </a:lnTo>
                  <a:lnTo>
                    <a:pt x="2397226" y="1389685"/>
                  </a:lnTo>
                  <a:lnTo>
                    <a:pt x="2350867" y="1382846"/>
                  </a:lnTo>
                  <a:lnTo>
                    <a:pt x="2304697" y="1375435"/>
                  </a:lnTo>
                  <a:lnTo>
                    <a:pt x="2258720" y="1367457"/>
                  </a:lnTo>
                  <a:lnTo>
                    <a:pt x="2212938" y="1358914"/>
                  </a:lnTo>
                  <a:lnTo>
                    <a:pt x="2167356" y="1349812"/>
                  </a:lnTo>
                  <a:lnTo>
                    <a:pt x="2121977" y="1340152"/>
                  </a:lnTo>
                  <a:lnTo>
                    <a:pt x="2076805" y="1329940"/>
                  </a:lnTo>
                  <a:lnTo>
                    <a:pt x="2031844" y="1319179"/>
                  </a:lnTo>
                  <a:lnTo>
                    <a:pt x="1987098" y="1307872"/>
                  </a:lnTo>
                  <a:lnTo>
                    <a:pt x="1942570" y="1296023"/>
                  </a:lnTo>
                  <a:lnTo>
                    <a:pt x="1898264" y="1283636"/>
                  </a:lnTo>
                  <a:lnTo>
                    <a:pt x="1854183" y="1270716"/>
                  </a:lnTo>
                  <a:lnTo>
                    <a:pt x="1810332" y="1257264"/>
                  </a:lnTo>
                  <a:lnTo>
                    <a:pt x="1766714" y="1243286"/>
                  </a:lnTo>
                  <a:lnTo>
                    <a:pt x="1723333" y="1228784"/>
                  </a:lnTo>
                  <a:lnTo>
                    <a:pt x="1680193" y="1213763"/>
                  </a:lnTo>
                  <a:lnTo>
                    <a:pt x="1637296" y="1198227"/>
                  </a:lnTo>
                  <a:lnTo>
                    <a:pt x="1594648" y="1182178"/>
                  </a:lnTo>
                  <a:lnTo>
                    <a:pt x="1552252" y="1165621"/>
                  </a:lnTo>
                  <a:lnTo>
                    <a:pt x="1510111" y="1148560"/>
                  </a:lnTo>
                  <a:lnTo>
                    <a:pt x="1468229" y="1130997"/>
                  </a:lnTo>
                  <a:lnTo>
                    <a:pt x="1426610" y="1112938"/>
                  </a:lnTo>
                  <a:lnTo>
                    <a:pt x="1385257" y="1094385"/>
                  </a:lnTo>
                  <a:lnTo>
                    <a:pt x="1344175" y="1075342"/>
                  </a:lnTo>
                  <a:lnTo>
                    <a:pt x="1303367" y="1055814"/>
                  </a:lnTo>
                  <a:lnTo>
                    <a:pt x="1262837" y="1035803"/>
                  </a:lnTo>
                  <a:lnTo>
                    <a:pt x="1222588" y="1015314"/>
                  </a:lnTo>
                  <a:lnTo>
                    <a:pt x="1182624" y="994350"/>
                  </a:lnTo>
                  <a:lnTo>
                    <a:pt x="1142949" y="972915"/>
                  </a:lnTo>
                  <a:lnTo>
                    <a:pt x="1103567" y="951012"/>
                  </a:lnTo>
                  <a:lnTo>
                    <a:pt x="1064481" y="928646"/>
                  </a:lnTo>
                  <a:lnTo>
                    <a:pt x="1025695" y="905820"/>
                  </a:lnTo>
                  <a:lnTo>
                    <a:pt x="987213" y="882538"/>
                  </a:lnTo>
                  <a:lnTo>
                    <a:pt x="949038" y="858803"/>
                  </a:lnTo>
                  <a:lnTo>
                    <a:pt x="911175" y="834619"/>
                  </a:lnTo>
                  <a:lnTo>
                    <a:pt x="873627" y="809991"/>
                  </a:lnTo>
                  <a:lnTo>
                    <a:pt x="836397" y="784921"/>
                  </a:lnTo>
                  <a:lnTo>
                    <a:pt x="799489" y="759413"/>
                  </a:lnTo>
                  <a:lnTo>
                    <a:pt x="762908" y="733472"/>
                  </a:lnTo>
                  <a:lnTo>
                    <a:pt x="726656" y="707100"/>
                  </a:lnTo>
                  <a:lnTo>
                    <a:pt x="690738" y="680302"/>
                  </a:lnTo>
                  <a:lnTo>
                    <a:pt x="655157" y="653081"/>
                  </a:lnTo>
                  <a:lnTo>
                    <a:pt x="619918" y="625441"/>
                  </a:lnTo>
                  <a:lnTo>
                    <a:pt x="585022" y="597385"/>
                  </a:lnTo>
                  <a:lnTo>
                    <a:pt x="550476" y="568919"/>
                  </a:lnTo>
                  <a:lnTo>
                    <a:pt x="516281" y="540044"/>
                  </a:lnTo>
                  <a:lnTo>
                    <a:pt x="482442" y="510765"/>
                  </a:lnTo>
                  <a:lnTo>
                    <a:pt x="448963" y="481085"/>
                  </a:lnTo>
                  <a:lnTo>
                    <a:pt x="415847" y="451009"/>
                  </a:lnTo>
                  <a:lnTo>
                    <a:pt x="383098" y="420540"/>
                  </a:lnTo>
                  <a:lnTo>
                    <a:pt x="350719" y="389682"/>
                  </a:lnTo>
                  <a:lnTo>
                    <a:pt x="318715" y="358438"/>
                  </a:lnTo>
                  <a:lnTo>
                    <a:pt x="287089" y="326812"/>
                  </a:lnTo>
                  <a:lnTo>
                    <a:pt x="255845" y="294808"/>
                  </a:lnTo>
                  <a:lnTo>
                    <a:pt x="224987" y="262430"/>
                  </a:lnTo>
                  <a:lnTo>
                    <a:pt x="194518" y="229681"/>
                  </a:lnTo>
                  <a:lnTo>
                    <a:pt x="164442" y="196564"/>
                  </a:lnTo>
                  <a:lnTo>
                    <a:pt x="134762" y="163085"/>
                  </a:lnTo>
                  <a:lnTo>
                    <a:pt x="105483" y="129246"/>
                  </a:lnTo>
                  <a:lnTo>
                    <a:pt x="76609" y="95052"/>
                  </a:lnTo>
                  <a:lnTo>
                    <a:pt x="48142" y="60505"/>
                  </a:lnTo>
                  <a:lnTo>
                    <a:pt x="20086" y="25610"/>
                  </a:lnTo>
                  <a:lnTo>
                    <a:pt x="0" y="0"/>
                  </a:lnTo>
                </a:path>
                <a:path w="6877684" h="1426210">
                  <a:moveTo>
                    <a:pt x="6877419" y="0"/>
                  </a:moveTo>
                  <a:lnTo>
                    <a:pt x="6867979" y="46354"/>
                  </a:lnTo>
                  <a:lnTo>
                    <a:pt x="6856748" y="91040"/>
                  </a:lnTo>
                  <a:lnTo>
                    <a:pt x="6843625" y="134941"/>
                  </a:lnTo>
                  <a:lnTo>
                    <a:pt x="6828655" y="178012"/>
                  </a:lnTo>
                  <a:lnTo>
                    <a:pt x="6811886" y="220207"/>
                  </a:lnTo>
                  <a:lnTo>
                    <a:pt x="6793363" y="261479"/>
                  </a:lnTo>
                  <a:lnTo>
                    <a:pt x="6773132" y="301783"/>
                  </a:lnTo>
                  <a:lnTo>
                    <a:pt x="6751240" y="341071"/>
                  </a:lnTo>
                  <a:lnTo>
                    <a:pt x="6727733" y="379298"/>
                  </a:lnTo>
                  <a:lnTo>
                    <a:pt x="6702657" y="416418"/>
                  </a:lnTo>
                  <a:lnTo>
                    <a:pt x="6676058" y="452385"/>
                  </a:lnTo>
                  <a:lnTo>
                    <a:pt x="6647982" y="487152"/>
                  </a:lnTo>
                  <a:lnTo>
                    <a:pt x="6618476" y="520673"/>
                  </a:lnTo>
                  <a:lnTo>
                    <a:pt x="6587585" y="552902"/>
                  </a:lnTo>
                  <a:lnTo>
                    <a:pt x="6555356" y="583792"/>
                  </a:lnTo>
                  <a:lnTo>
                    <a:pt x="6521835" y="613299"/>
                  </a:lnTo>
                  <a:lnTo>
                    <a:pt x="6487068" y="641375"/>
                  </a:lnTo>
                  <a:lnTo>
                    <a:pt x="6451102" y="667974"/>
                  </a:lnTo>
                  <a:lnTo>
                    <a:pt x="6413982" y="693050"/>
                  </a:lnTo>
                  <a:lnTo>
                    <a:pt x="6375755" y="716557"/>
                  </a:lnTo>
                  <a:lnTo>
                    <a:pt x="6336466" y="738449"/>
                  </a:lnTo>
                  <a:lnTo>
                    <a:pt x="6296163" y="758680"/>
                  </a:lnTo>
                  <a:lnTo>
                    <a:pt x="6254891" y="777203"/>
                  </a:lnTo>
                  <a:lnTo>
                    <a:pt x="6212696" y="793972"/>
                  </a:lnTo>
                  <a:lnTo>
                    <a:pt x="6169624" y="808941"/>
                  </a:lnTo>
                  <a:lnTo>
                    <a:pt x="6125723" y="822064"/>
                  </a:lnTo>
                  <a:lnTo>
                    <a:pt x="6081037" y="833295"/>
                  </a:lnTo>
                  <a:lnTo>
                    <a:pt x="6035614" y="842588"/>
                  </a:lnTo>
                  <a:lnTo>
                    <a:pt x="5989498" y="849896"/>
                  </a:lnTo>
                  <a:lnTo>
                    <a:pt x="5942737" y="855173"/>
                  </a:lnTo>
                  <a:lnTo>
                    <a:pt x="5895377" y="858373"/>
                  </a:lnTo>
                  <a:lnTo>
                    <a:pt x="5847463" y="859450"/>
                  </a:lnTo>
                  <a:lnTo>
                    <a:pt x="5799550" y="858373"/>
                  </a:lnTo>
                  <a:lnTo>
                    <a:pt x="5752190" y="855173"/>
                  </a:lnTo>
                  <a:lnTo>
                    <a:pt x="5705429" y="849896"/>
                  </a:lnTo>
                  <a:lnTo>
                    <a:pt x="5659313" y="842588"/>
                  </a:lnTo>
                  <a:lnTo>
                    <a:pt x="5613890" y="833295"/>
                  </a:lnTo>
                  <a:lnTo>
                    <a:pt x="5569204" y="822064"/>
                  </a:lnTo>
                  <a:lnTo>
                    <a:pt x="5525303" y="808941"/>
                  </a:lnTo>
                  <a:lnTo>
                    <a:pt x="5482231" y="793972"/>
                  </a:lnTo>
                  <a:lnTo>
                    <a:pt x="5440036" y="777203"/>
                  </a:lnTo>
                  <a:lnTo>
                    <a:pt x="5398764" y="758680"/>
                  </a:lnTo>
                  <a:lnTo>
                    <a:pt x="5358461" y="738449"/>
                  </a:lnTo>
                  <a:lnTo>
                    <a:pt x="5319172" y="716557"/>
                  </a:lnTo>
                  <a:lnTo>
                    <a:pt x="5280945" y="693050"/>
                  </a:lnTo>
                  <a:lnTo>
                    <a:pt x="5243825" y="667974"/>
                  </a:lnTo>
                  <a:lnTo>
                    <a:pt x="5207859" y="641375"/>
                  </a:lnTo>
                  <a:lnTo>
                    <a:pt x="5173092" y="613299"/>
                  </a:lnTo>
                  <a:lnTo>
                    <a:pt x="5139571" y="583792"/>
                  </a:lnTo>
                  <a:lnTo>
                    <a:pt x="5107342" y="552902"/>
                  </a:lnTo>
                  <a:lnTo>
                    <a:pt x="5076451" y="520673"/>
                  </a:lnTo>
                  <a:lnTo>
                    <a:pt x="5046945" y="487152"/>
                  </a:lnTo>
                  <a:lnTo>
                    <a:pt x="5018869" y="452385"/>
                  </a:lnTo>
                  <a:lnTo>
                    <a:pt x="4992270" y="416418"/>
                  </a:lnTo>
                  <a:lnTo>
                    <a:pt x="4967194" y="379298"/>
                  </a:lnTo>
                  <a:lnTo>
                    <a:pt x="4943686" y="341071"/>
                  </a:lnTo>
                  <a:lnTo>
                    <a:pt x="4921794" y="301783"/>
                  </a:lnTo>
                  <a:lnTo>
                    <a:pt x="4901564" y="261479"/>
                  </a:lnTo>
                  <a:lnTo>
                    <a:pt x="4883041" y="220207"/>
                  </a:lnTo>
                  <a:lnTo>
                    <a:pt x="4866272" y="178012"/>
                  </a:lnTo>
                  <a:lnTo>
                    <a:pt x="4851302" y="134941"/>
                  </a:lnTo>
                  <a:lnTo>
                    <a:pt x="4838179" y="91040"/>
                  </a:lnTo>
                  <a:lnTo>
                    <a:pt x="4826948" y="46354"/>
                  </a:lnTo>
                  <a:lnTo>
                    <a:pt x="4817656" y="930"/>
                  </a:lnTo>
                  <a:lnTo>
                    <a:pt x="4817508" y="0"/>
                  </a:lnTo>
                </a:path>
              </a:pathLst>
            </a:custGeom>
            <a:ln w="104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516424" y="10518213"/>
            <a:ext cx="2749235" cy="4473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968810" y="1859703"/>
            <a:ext cx="7086600" cy="15356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950" spc="204" dirty="0"/>
              <a:t>DIH-World</a:t>
            </a:r>
            <a:r>
              <a:rPr sz="4950" spc="-420" dirty="0"/>
              <a:t> </a:t>
            </a:r>
            <a:r>
              <a:rPr lang="bg-BG" sz="4950" spc="240" dirty="0"/>
              <a:t>Експерименти</a:t>
            </a:r>
            <a:endParaRPr sz="4950" dirty="0"/>
          </a:p>
        </p:txBody>
      </p:sp>
      <p:sp>
        <p:nvSpPr>
          <p:cNvPr id="7" name="object 7"/>
          <p:cNvSpPr/>
          <p:nvPr/>
        </p:nvSpPr>
        <p:spPr>
          <a:xfrm>
            <a:off x="1913658" y="5076285"/>
            <a:ext cx="1709420" cy="1734185"/>
          </a:xfrm>
          <a:custGeom>
            <a:avLst/>
            <a:gdLst/>
            <a:ahLst/>
            <a:cxnLst/>
            <a:rect l="l" t="t" r="r" b="b"/>
            <a:pathLst>
              <a:path w="1709420" h="1734184">
                <a:moveTo>
                  <a:pt x="854424" y="0"/>
                </a:moveTo>
                <a:lnTo>
                  <a:pt x="805935" y="1372"/>
                </a:lnTo>
                <a:lnTo>
                  <a:pt x="758157" y="5440"/>
                </a:lnTo>
                <a:lnTo>
                  <a:pt x="711160" y="12132"/>
                </a:lnTo>
                <a:lnTo>
                  <a:pt x="665018" y="21373"/>
                </a:lnTo>
                <a:lnTo>
                  <a:pt x="619802" y="33090"/>
                </a:lnTo>
                <a:lnTo>
                  <a:pt x="575585" y="47211"/>
                </a:lnTo>
                <a:lnTo>
                  <a:pt x="532438" y="63662"/>
                </a:lnTo>
                <a:lnTo>
                  <a:pt x="490434" y="82370"/>
                </a:lnTo>
                <a:lnTo>
                  <a:pt x="449645" y="103262"/>
                </a:lnTo>
                <a:lnTo>
                  <a:pt x="410143" y="126264"/>
                </a:lnTo>
                <a:lnTo>
                  <a:pt x="371999" y="151304"/>
                </a:lnTo>
                <a:lnTo>
                  <a:pt x="335287" y="178308"/>
                </a:lnTo>
                <a:lnTo>
                  <a:pt x="300078" y="207203"/>
                </a:lnTo>
                <a:lnTo>
                  <a:pt x="266444" y="237916"/>
                </a:lnTo>
                <a:lnTo>
                  <a:pt x="234458" y="270374"/>
                </a:lnTo>
                <a:lnTo>
                  <a:pt x="204191" y="304503"/>
                </a:lnTo>
                <a:lnTo>
                  <a:pt x="175715" y="340230"/>
                </a:lnTo>
                <a:lnTo>
                  <a:pt x="149104" y="377483"/>
                </a:lnTo>
                <a:lnTo>
                  <a:pt x="124428" y="416187"/>
                </a:lnTo>
                <a:lnTo>
                  <a:pt x="101760" y="456271"/>
                </a:lnTo>
                <a:lnTo>
                  <a:pt x="81172" y="497659"/>
                </a:lnTo>
                <a:lnTo>
                  <a:pt x="62736" y="540281"/>
                </a:lnTo>
                <a:lnTo>
                  <a:pt x="46524" y="584061"/>
                </a:lnTo>
                <a:lnTo>
                  <a:pt x="32609" y="628928"/>
                </a:lnTo>
                <a:lnTo>
                  <a:pt x="21062" y="674807"/>
                </a:lnTo>
                <a:lnTo>
                  <a:pt x="11955" y="721626"/>
                </a:lnTo>
                <a:lnTo>
                  <a:pt x="5361" y="769311"/>
                </a:lnTo>
                <a:lnTo>
                  <a:pt x="1352" y="817790"/>
                </a:lnTo>
                <a:lnTo>
                  <a:pt x="0" y="866989"/>
                </a:lnTo>
                <a:lnTo>
                  <a:pt x="1352" y="916188"/>
                </a:lnTo>
                <a:lnTo>
                  <a:pt x="5361" y="964666"/>
                </a:lnTo>
                <a:lnTo>
                  <a:pt x="11955" y="1012352"/>
                </a:lnTo>
                <a:lnTo>
                  <a:pt x="21062" y="1059171"/>
                </a:lnTo>
                <a:lnTo>
                  <a:pt x="32609" y="1105050"/>
                </a:lnTo>
                <a:lnTo>
                  <a:pt x="46524" y="1149917"/>
                </a:lnTo>
                <a:lnTo>
                  <a:pt x="62736" y="1193697"/>
                </a:lnTo>
                <a:lnTo>
                  <a:pt x="81172" y="1236318"/>
                </a:lnTo>
                <a:lnTo>
                  <a:pt x="101760" y="1277707"/>
                </a:lnTo>
                <a:lnTo>
                  <a:pt x="124428" y="1317790"/>
                </a:lnTo>
                <a:lnTo>
                  <a:pt x="149104" y="1356495"/>
                </a:lnTo>
                <a:lnTo>
                  <a:pt x="175715" y="1393747"/>
                </a:lnTo>
                <a:lnTo>
                  <a:pt x="204191" y="1429475"/>
                </a:lnTo>
                <a:lnTo>
                  <a:pt x="234458" y="1463604"/>
                </a:lnTo>
                <a:lnTo>
                  <a:pt x="266444" y="1496061"/>
                </a:lnTo>
                <a:lnTo>
                  <a:pt x="300078" y="1526774"/>
                </a:lnTo>
                <a:lnTo>
                  <a:pt x="335287" y="1555669"/>
                </a:lnTo>
                <a:lnTo>
                  <a:pt x="371999" y="1582673"/>
                </a:lnTo>
                <a:lnTo>
                  <a:pt x="410143" y="1607713"/>
                </a:lnTo>
                <a:lnTo>
                  <a:pt x="449645" y="1630715"/>
                </a:lnTo>
                <a:lnTo>
                  <a:pt x="490434" y="1651607"/>
                </a:lnTo>
                <a:lnTo>
                  <a:pt x="532438" y="1670315"/>
                </a:lnTo>
                <a:lnTo>
                  <a:pt x="575585" y="1686766"/>
                </a:lnTo>
                <a:lnTo>
                  <a:pt x="619802" y="1700887"/>
                </a:lnTo>
                <a:lnTo>
                  <a:pt x="665018" y="1712605"/>
                </a:lnTo>
                <a:lnTo>
                  <a:pt x="711160" y="1721846"/>
                </a:lnTo>
                <a:lnTo>
                  <a:pt x="758157" y="1728537"/>
                </a:lnTo>
                <a:lnTo>
                  <a:pt x="805935" y="1732606"/>
                </a:lnTo>
                <a:lnTo>
                  <a:pt x="854424" y="1733978"/>
                </a:lnTo>
                <a:lnTo>
                  <a:pt x="902912" y="1732606"/>
                </a:lnTo>
                <a:lnTo>
                  <a:pt x="950691" y="1728537"/>
                </a:lnTo>
                <a:lnTo>
                  <a:pt x="997687" y="1721846"/>
                </a:lnTo>
                <a:lnTo>
                  <a:pt x="1043829" y="1712605"/>
                </a:lnTo>
                <a:lnTo>
                  <a:pt x="1089045" y="1700887"/>
                </a:lnTo>
                <a:lnTo>
                  <a:pt x="1133262" y="1686766"/>
                </a:lnTo>
                <a:lnTo>
                  <a:pt x="1176409" y="1670315"/>
                </a:lnTo>
                <a:lnTo>
                  <a:pt x="1218413" y="1651607"/>
                </a:lnTo>
                <a:lnTo>
                  <a:pt x="1259202" y="1630715"/>
                </a:lnTo>
                <a:lnTo>
                  <a:pt x="1298705" y="1607713"/>
                </a:lnTo>
                <a:lnTo>
                  <a:pt x="1336848" y="1582673"/>
                </a:lnTo>
                <a:lnTo>
                  <a:pt x="1373560" y="1555669"/>
                </a:lnTo>
                <a:lnTo>
                  <a:pt x="1408769" y="1526774"/>
                </a:lnTo>
                <a:lnTo>
                  <a:pt x="1442403" y="1496061"/>
                </a:lnTo>
                <a:lnTo>
                  <a:pt x="1474390" y="1463604"/>
                </a:lnTo>
                <a:lnTo>
                  <a:pt x="1504657" y="1429475"/>
                </a:lnTo>
                <a:lnTo>
                  <a:pt x="1533132" y="1393747"/>
                </a:lnTo>
                <a:lnTo>
                  <a:pt x="1559744" y="1356495"/>
                </a:lnTo>
                <a:lnTo>
                  <a:pt x="1584420" y="1317790"/>
                </a:lnTo>
                <a:lnTo>
                  <a:pt x="1607088" y="1277707"/>
                </a:lnTo>
                <a:lnTo>
                  <a:pt x="1627676" y="1236318"/>
                </a:lnTo>
                <a:lnTo>
                  <a:pt x="1646112" y="1193697"/>
                </a:lnTo>
                <a:lnTo>
                  <a:pt x="1662323" y="1149917"/>
                </a:lnTo>
                <a:lnTo>
                  <a:pt x="1676239" y="1105050"/>
                </a:lnTo>
                <a:lnTo>
                  <a:pt x="1687786" y="1059171"/>
                </a:lnTo>
                <a:lnTo>
                  <a:pt x="1696892" y="1012352"/>
                </a:lnTo>
                <a:lnTo>
                  <a:pt x="1703486" y="964666"/>
                </a:lnTo>
                <a:lnTo>
                  <a:pt x="1707496" y="916188"/>
                </a:lnTo>
                <a:lnTo>
                  <a:pt x="1708848" y="866989"/>
                </a:lnTo>
                <a:lnTo>
                  <a:pt x="1707496" y="817790"/>
                </a:lnTo>
                <a:lnTo>
                  <a:pt x="1703486" y="769311"/>
                </a:lnTo>
                <a:lnTo>
                  <a:pt x="1696892" y="721626"/>
                </a:lnTo>
                <a:lnTo>
                  <a:pt x="1687786" y="674807"/>
                </a:lnTo>
                <a:lnTo>
                  <a:pt x="1676239" y="628928"/>
                </a:lnTo>
                <a:lnTo>
                  <a:pt x="1662323" y="584061"/>
                </a:lnTo>
                <a:lnTo>
                  <a:pt x="1646112" y="540281"/>
                </a:lnTo>
                <a:lnTo>
                  <a:pt x="1627676" y="497659"/>
                </a:lnTo>
                <a:lnTo>
                  <a:pt x="1607088" y="456271"/>
                </a:lnTo>
                <a:lnTo>
                  <a:pt x="1584420" y="416187"/>
                </a:lnTo>
                <a:lnTo>
                  <a:pt x="1559744" y="377483"/>
                </a:lnTo>
                <a:lnTo>
                  <a:pt x="1533132" y="340230"/>
                </a:lnTo>
                <a:lnTo>
                  <a:pt x="1504657" y="304503"/>
                </a:lnTo>
                <a:lnTo>
                  <a:pt x="1474390" y="270374"/>
                </a:lnTo>
                <a:lnTo>
                  <a:pt x="1442403" y="237916"/>
                </a:lnTo>
                <a:lnTo>
                  <a:pt x="1408769" y="207203"/>
                </a:lnTo>
                <a:lnTo>
                  <a:pt x="1373560" y="178308"/>
                </a:lnTo>
                <a:lnTo>
                  <a:pt x="1336848" y="151304"/>
                </a:lnTo>
                <a:lnTo>
                  <a:pt x="1298705" y="126264"/>
                </a:lnTo>
                <a:lnTo>
                  <a:pt x="1259202" y="103262"/>
                </a:lnTo>
                <a:lnTo>
                  <a:pt x="1218413" y="82370"/>
                </a:lnTo>
                <a:lnTo>
                  <a:pt x="1176409" y="63662"/>
                </a:lnTo>
                <a:lnTo>
                  <a:pt x="1133262" y="47211"/>
                </a:lnTo>
                <a:lnTo>
                  <a:pt x="1089045" y="33090"/>
                </a:lnTo>
                <a:lnTo>
                  <a:pt x="1043829" y="21373"/>
                </a:lnTo>
                <a:lnTo>
                  <a:pt x="997687" y="12132"/>
                </a:lnTo>
                <a:lnTo>
                  <a:pt x="950691" y="5440"/>
                </a:lnTo>
                <a:lnTo>
                  <a:pt x="902912" y="1372"/>
                </a:lnTo>
                <a:lnTo>
                  <a:pt x="854424" y="0"/>
                </a:lnTo>
                <a:close/>
              </a:path>
            </a:pathLst>
          </a:custGeom>
          <a:solidFill>
            <a:srgbClr val="1C75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568687" y="5565664"/>
            <a:ext cx="398780" cy="704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50" b="1" spc="-229" dirty="0">
                <a:solidFill>
                  <a:srgbClr val="F1F1F1"/>
                </a:solidFill>
                <a:latin typeface="Verdana"/>
                <a:cs typeface="Verdana"/>
              </a:rPr>
              <a:t>8</a:t>
            </a:r>
            <a:endParaRPr sz="4450">
              <a:latin typeface="Verdana"/>
              <a:cs typeface="Verdan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878294" y="4838805"/>
            <a:ext cx="2413000" cy="2337435"/>
          </a:xfrm>
          <a:custGeom>
            <a:avLst/>
            <a:gdLst/>
            <a:ahLst/>
            <a:cxnLst/>
            <a:rect l="l" t="t" r="r" b="b"/>
            <a:pathLst>
              <a:path w="2413000" h="2337434">
                <a:moveTo>
                  <a:pt x="1206245" y="0"/>
                </a:moveTo>
                <a:lnTo>
                  <a:pt x="1157733" y="927"/>
                </a:lnTo>
                <a:lnTo>
                  <a:pt x="1109707" y="3687"/>
                </a:lnTo>
                <a:lnTo>
                  <a:pt x="1062203" y="8245"/>
                </a:lnTo>
                <a:lnTo>
                  <a:pt x="1015257" y="14565"/>
                </a:lnTo>
                <a:lnTo>
                  <a:pt x="968905" y="22612"/>
                </a:lnTo>
                <a:lnTo>
                  <a:pt x="923183" y="32353"/>
                </a:lnTo>
                <a:lnTo>
                  <a:pt x="878128" y="43751"/>
                </a:lnTo>
                <a:lnTo>
                  <a:pt x="833775" y="56772"/>
                </a:lnTo>
                <a:lnTo>
                  <a:pt x="790160" y="71381"/>
                </a:lnTo>
                <a:lnTo>
                  <a:pt x="747319" y="87543"/>
                </a:lnTo>
                <a:lnTo>
                  <a:pt x="705289" y="105224"/>
                </a:lnTo>
                <a:lnTo>
                  <a:pt x="664105" y="124388"/>
                </a:lnTo>
                <a:lnTo>
                  <a:pt x="623804" y="145000"/>
                </a:lnTo>
                <a:lnTo>
                  <a:pt x="584422" y="167026"/>
                </a:lnTo>
                <a:lnTo>
                  <a:pt x="545994" y="190431"/>
                </a:lnTo>
                <a:lnTo>
                  <a:pt x="508556" y="215179"/>
                </a:lnTo>
                <a:lnTo>
                  <a:pt x="472146" y="241236"/>
                </a:lnTo>
                <a:lnTo>
                  <a:pt x="436798" y="268568"/>
                </a:lnTo>
                <a:lnTo>
                  <a:pt x="402548" y="297138"/>
                </a:lnTo>
                <a:lnTo>
                  <a:pt x="369434" y="326912"/>
                </a:lnTo>
                <a:lnTo>
                  <a:pt x="337490" y="357856"/>
                </a:lnTo>
                <a:lnTo>
                  <a:pt x="306753" y="389935"/>
                </a:lnTo>
                <a:lnTo>
                  <a:pt x="277260" y="423112"/>
                </a:lnTo>
                <a:lnTo>
                  <a:pt x="249045" y="457355"/>
                </a:lnTo>
                <a:lnTo>
                  <a:pt x="222145" y="492627"/>
                </a:lnTo>
                <a:lnTo>
                  <a:pt x="196596" y="528894"/>
                </a:lnTo>
                <a:lnTo>
                  <a:pt x="172434" y="566121"/>
                </a:lnTo>
                <a:lnTo>
                  <a:pt x="149696" y="604273"/>
                </a:lnTo>
                <a:lnTo>
                  <a:pt x="128416" y="643315"/>
                </a:lnTo>
                <a:lnTo>
                  <a:pt x="108632" y="683212"/>
                </a:lnTo>
                <a:lnTo>
                  <a:pt x="90379" y="723930"/>
                </a:lnTo>
                <a:lnTo>
                  <a:pt x="73694" y="765433"/>
                </a:lnTo>
                <a:lnTo>
                  <a:pt x="58611" y="807687"/>
                </a:lnTo>
                <a:lnTo>
                  <a:pt x="45169" y="850656"/>
                </a:lnTo>
                <a:lnTo>
                  <a:pt x="33401" y="894306"/>
                </a:lnTo>
                <a:lnTo>
                  <a:pt x="23345" y="938603"/>
                </a:lnTo>
                <a:lnTo>
                  <a:pt x="15037" y="983510"/>
                </a:lnTo>
                <a:lnTo>
                  <a:pt x="8512" y="1028993"/>
                </a:lnTo>
                <a:lnTo>
                  <a:pt x="3807" y="1075017"/>
                </a:lnTo>
                <a:lnTo>
                  <a:pt x="957" y="1121548"/>
                </a:lnTo>
                <a:lnTo>
                  <a:pt x="0" y="1168550"/>
                </a:lnTo>
                <a:lnTo>
                  <a:pt x="957" y="1215545"/>
                </a:lnTo>
                <a:lnTo>
                  <a:pt x="3807" y="1262069"/>
                </a:lnTo>
                <a:lnTo>
                  <a:pt x="8512" y="1308088"/>
                </a:lnTo>
                <a:lnTo>
                  <a:pt x="15037" y="1353566"/>
                </a:lnTo>
                <a:lnTo>
                  <a:pt x="23345" y="1398468"/>
                </a:lnTo>
                <a:lnTo>
                  <a:pt x="33401" y="1442761"/>
                </a:lnTo>
                <a:lnTo>
                  <a:pt x="45169" y="1486407"/>
                </a:lnTo>
                <a:lnTo>
                  <a:pt x="58611" y="1529374"/>
                </a:lnTo>
                <a:lnTo>
                  <a:pt x="73694" y="1571626"/>
                </a:lnTo>
                <a:lnTo>
                  <a:pt x="90379" y="1613127"/>
                </a:lnTo>
                <a:lnTo>
                  <a:pt x="108632" y="1653843"/>
                </a:lnTo>
                <a:lnTo>
                  <a:pt x="128416" y="1693740"/>
                </a:lnTo>
                <a:lnTo>
                  <a:pt x="149696" y="1732781"/>
                </a:lnTo>
                <a:lnTo>
                  <a:pt x="172434" y="1770933"/>
                </a:lnTo>
                <a:lnTo>
                  <a:pt x="196596" y="1808161"/>
                </a:lnTo>
                <a:lnTo>
                  <a:pt x="222145" y="1844428"/>
                </a:lnTo>
                <a:lnTo>
                  <a:pt x="249045" y="1879701"/>
                </a:lnTo>
                <a:lnTo>
                  <a:pt x="277260" y="1913945"/>
                </a:lnTo>
                <a:lnTo>
                  <a:pt x="306753" y="1947124"/>
                </a:lnTo>
                <a:lnTo>
                  <a:pt x="337490" y="1979204"/>
                </a:lnTo>
                <a:lnTo>
                  <a:pt x="369434" y="2010150"/>
                </a:lnTo>
                <a:lnTo>
                  <a:pt x="402548" y="2039927"/>
                </a:lnTo>
                <a:lnTo>
                  <a:pt x="436798" y="2068499"/>
                </a:lnTo>
                <a:lnTo>
                  <a:pt x="472146" y="2095833"/>
                </a:lnTo>
                <a:lnTo>
                  <a:pt x="508556" y="2121892"/>
                </a:lnTo>
                <a:lnTo>
                  <a:pt x="545994" y="2146643"/>
                </a:lnTo>
                <a:lnTo>
                  <a:pt x="584422" y="2170050"/>
                </a:lnTo>
                <a:lnTo>
                  <a:pt x="623804" y="2192079"/>
                </a:lnTo>
                <a:lnTo>
                  <a:pt x="664105" y="2212694"/>
                </a:lnTo>
                <a:lnTo>
                  <a:pt x="705289" y="2231860"/>
                </a:lnTo>
                <a:lnTo>
                  <a:pt x="747319" y="2249543"/>
                </a:lnTo>
                <a:lnTo>
                  <a:pt x="790160" y="2265708"/>
                </a:lnTo>
                <a:lnTo>
                  <a:pt x="833775" y="2280319"/>
                </a:lnTo>
                <a:lnTo>
                  <a:pt x="878128" y="2293342"/>
                </a:lnTo>
                <a:lnTo>
                  <a:pt x="923183" y="2304742"/>
                </a:lnTo>
                <a:lnTo>
                  <a:pt x="968905" y="2314484"/>
                </a:lnTo>
                <a:lnTo>
                  <a:pt x="1015257" y="2322533"/>
                </a:lnTo>
                <a:lnTo>
                  <a:pt x="1062203" y="2328854"/>
                </a:lnTo>
                <a:lnTo>
                  <a:pt x="1109707" y="2333413"/>
                </a:lnTo>
                <a:lnTo>
                  <a:pt x="1157733" y="2336173"/>
                </a:lnTo>
                <a:lnTo>
                  <a:pt x="1206245" y="2337101"/>
                </a:lnTo>
                <a:lnTo>
                  <a:pt x="1254758" y="2336173"/>
                </a:lnTo>
                <a:lnTo>
                  <a:pt x="1302784" y="2333413"/>
                </a:lnTo>
                <a:lnTo>
                  <a:pt x="1350288" y="2328854"/>
                </a:lnTo>
                <a:lnTo>
                  <a:pt x="1397234" y="2322533"/>
                </a:lnTo>
                <a:lnTo>
                  <a:pt x="1443586" y="2314484"/>
                </a:lnTo>
                <a:lnTo>
                  <a:pt x="1489308" y="2304742"/>
                </a:lnTo>
                <a:lnTo>
                  <a:pt x="1534363" y="2293342"/>
                </a:lnTo>
                <a:lnTo>
                  <a:pt x="1578716" y="2280319"/>
                </a:lnTo>
                <a:lnTo>
                  <a:pt x="1622331" y="2265708"/>
                </a:lnTo>
                <a:lnTo>
                  <a:pt x="1665172" y="2249543"/>
                </a:lnTo>
                <a:lnTo>
                  <a:pt x="1707202" y="2231860"/>
                </a:lnTo>
                <a:lnTo>
                  <a:pt x="1748386" y="2212694"/>
                </a:lnTo>
                <a:lnTo>
                  <a:pt x="1788687" y="2192079"/>
                </a:lnTo>
                <a:lnTo>
                  <a:pt x="1828069" y="2170050"/>
                </a:lnTo>
                <a:lnTo>
                  <a:pt x="1866497" y="2146643"/>
                </a:lnTo>
                <a:lnTo>
                  <a:pt x="1903935" y="2121892"/>
                </a:lnTo>
                <a:lnTo>
                  <a:pt x="1940345" y="2095833"/>
                </a:lnTo>
                <a:lnTo>
                  <a:pt x="1975693" y="2068499"/>
                </a:lnTo>
                <a:lnTo>
                  <a:pt x="2009943" y="2039927"/>
                </a:lnTo>
                <a:lnTo>
                  <a:pt x="2043057" y="2010150"/>
                </a:lnTo>
                <a:lnTo>
                  <a:pt x="2075001" y="1979204"/>
                </a:lnTo>
                <a:lnTo>
                  <a:pt x="2105738" y="1947124"/>
                </a:lnTo>
                <a:lnTo>
                  <a:pt x="2135231" y="1913945"/>
                </a:lnTo>
                <a:lnTo>
                  <a:pt x="2163446" y="1879701"/>
                </a:lnTo>
                <a:lnTo>
                  <a:pt x="2190346" y="1844428"/>
                </a:lnTo>
                <a:lnTo>
                  <a:pt x="2215895" y="1808161"/>
                </a:lnTo>
                <a:lnTo>
                  <a:pt x="2240057" y="1770933"/>
                </a:lnTo>
                <a:lnTo>
                  <a:pt x="2262795" y="1732781"/>
                </a:lnTo>
                <a:lnTo>
                  <a:pt x="2284075" y="1693740"/>
                </a:lnTo>
                <a:lnTo>
                  <a:pt x="2303859" y="1653843"/>
                </a:lnTo>
                <a:lnTo>
                  <a:pt x="2322112" y="1613127"/>
                </a:lnTo>
                <a:lnTo>
                  <a:pt x="2338797" y="1571626"/>
                </a:lnTo>
                <a:lnTo>
                  <a:pt x="2353879" y="1529374"/>
                </a:lnTo>
                <a:lnTo>
                  <a:pt x="2367322" y="1486407"/>
                </a:lnTo>
                <a:lnTo>
                  <a:pt x="2379090" y="1442761"/>
                </a:lnTo>
                <a:lnTo>
                  <a:pt x="2389146" y="1398468"/>
                </a:lnTo>
                <a:lnTo>
                  <a:pt x="2397454" y="1353566"/>
                </a:lnTo>
                <a:lnTo>
                  <a:pt x="2403979" y="1308088"/>
                </a:lnTo>
                <a:lnTo>
                  <a:pt x="2408684" y="1262069"/>
                </a:lnTo>
                <a:lnTo>
                  <a:pt x="2411534" y="1215545"/>
                </a:lnTo>
                <a:lnTo>
                  <a:pt x="2412491" y="1168550"/>
                </a:lnTo>
                <a:lnTo>
                  <a:pt x="2411534" y="1121548"/>
                </a:lnTo>
                <a:lnTo>
                  <a:pt x="2408684" y="1075017"/>
                </a:lnTo>
                <a:lnTo>
                  <a:pt x="2403979" y="1028993"/>
                </a:lnTo>
                <a:lnTo>
                  <a:pt x="2397454" y="983510"/>
                </a:lnTo>
                <a:lnTo>
                  <a:pt x="2389146" y="938603"/>
                </a:lnTo>
                <a:lnTo>
                  <a:pt x="2379090" y="894306"/>
                </a:lnTo>
                <a:lnTo>
                  <a:pt x="2367322" y="850656"/>
                </a:lnTo>
                <a:lnTo>
                  <a:pt x="2353879" y="807687"/>
                </a:lnTo>
                <a:lnTo>
                  <a:pt x="2338797" y="765433"/>
                </a:lnTo>
                <a:lnTo>
                  <a:pt x="2322112" y="723930"/>
                </a:lnTo>
                <a:lnTo>
                  <a:pt x="2303859" y="683212"/>
                </a:lnTo>
                <a:lnTo>
                  <a:pt x="2284075" y="643315"/>
                </a:lnTo>
                <a:lnTo>
                  <a:pt x="2262795" y="604273"/>
                </a:lnTo>
                <a:lnTo>
                  <a:pt x="2240057" y="566121"/>
                </a:lnTo>
                <a:lnTo>
                  <a:pt x="2215895" y="528894"/>
                </a:lnTo>
                <a:lnTo>
                  <a:pt x="2190346" y="492627"/>
                </a:lnTo>
                <a:lnTo>
                  <a:pt x="2163446" y="457355"/>
                </a:lnTo>
                <a:lnTo>
                  <a:pt x="2135231" y="423112"/>
                </a:lnTo>
                <a:lnTo>
                  <a:pt x="2105738" y="389935"/>
                </a:lnTo>
                <a:lnTo>
                  <a:pt x="2075001" y="357856"/>
                </a:lnTo>
                <a:lnTo>
                  <a:pt x="2043057" y="326912"/>
                </a:lnTo>
                <a:lnTo>
                  <a:pt x="2009943" y="297138"/>
                </a:lnTo>
                <a:lnTo>
                  <a:pt x="1975693" y="268568"/>
                </a:lnTo>
                <a:lnTo>
                  <a:pt x="1940345" y="241236"/>
                </a:lnTo>
                <a:lnTo>
                  <a:pt x="1903935" y="215179"/>
                </a:lnTo>
                <a:lnTo>
                  <a:pt x="1866497" y="190431"/>
                </a:lnTo>
                <a:lnTo>
                  <a:pt x="1828069" y="167026"/>
                </a:lnTo>
                <a:lnTo>
                  <a:pt x="1788687" y="145000"/>
                </a:lnTo>
                <a:lnTo>
                  <a:pt x="1748386" y="124388"/>
                </a:lnTo>
                <a:lnTo>
                  <a:pt x="1707202" y="105224"/>
                </a:lnTo>
                <a:lnTo>
                  <a:pt x="1665172" y="87543"/>
                </a:lnTo>
                <a:lnTo>
                  <a:pt x="1622331" y="71381"/>
                </a:lnTo>
                <a:lnTo>
                  <a:pt x="1578716" y="56772"/>
                </a:lnTo>
                <a:lnTo>
                  <a:pt x="1534363" y="43751"/>
                </a:lnTo>
                <a:lnTo>
                  <a:pt x="1489308" y="32353"/>
                </a:lnTo>
                <a:lnTo>
                  <a:pt x="1443586" y="22612"/>
                </a:lnTo>
                <a:lnTo>
                  <a:pt x="1397234" y="14565"/>
                </a:lnTo>
                <a:lnTo>
                  <a:pt x="1350288" y="8245"/>
                </a:lnTo>
                <a:lnTo>
                  <a:pt x="1302784" y="3687"/>
                </a:lnTo>
                <a:lnTo>
                  <a:pt x="1254758" y="927"/>
                </a:lnTo>
                <a:lnTo>
                  <a:pt x="1206245" y="0"/>
                </a:lnTo>
                <a:close/>
              </a:path>
            </a:pathLst>
          </a:custGeom>
          <a:solidFill>
            <a:srgbClr val="0D8D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710699" y="5629222"/>
            <a:ext cx="750570" cy="704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50" b="1" spc="-315" dirty="0">
                <a:solidFill>
                  <a:srgbClr val="F1F1F1"/>
                </a:solidFill>
                <a:latin typeface="Verdana"/>
                <a:cs typeface="Verdana"/>
              </a:rPr>
              <a:t>43</a:t>
            </a:r>
            <a:endParaRPr sz="4450">
              <a:latin typeface="Verdana"/>
              <a:cs typeface="Verdan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340506" y="4838805"/>
            <a:ext cx="2413000" cy="2337435"/>
          </a:xfrm>
          <a:custGeom>
            <a:avLst/>
            <a:gdLst/>
            <a:ahLst/>
            <a:cxnLst/>
            <a:rect l="l" t="t" r="r" b="b"/>
            <a:pathLst>
              <a:path w="2413000" h="2337434">
                <a:moveTo>
                  <a:pt x="1206245" y="0"/>
                </a:moveTo>
                <a:lnTo>
                  <a:pt x="1157733" y="927"/>
                </a:lnTo>
                <a:lnTo>
                  <a:pt x="1109707" y="3687"/>
                </a:lnTo>
                <a:lnTo>
                  <a:pt x="1062203" y="8245"/>
                </a:lnTo>
                <a:lnTo>
                  <a:pt x="1015257" y="14565"/>
                </a:lnTo>
                <a:lnTo>
                  <a:pt x="968905" y="22612"/>
                </a:lnTo>
                <a:lnTo>
                  <a:pt x="923183" y="32353"/>
                </a:lnTo>
                <a:lnTo>
                  <a:pt x="878128" y="43751"/>
                </a:lnTo>
                <a:lnTo>
                  <a:pt x="833775" y="56772"/>
                </a:lnTo>
                <a:lnTo>
                  <a:pt x="790160" y="71381"/>
                </a:lnTo>
                <a:lnTo>
                  <a:pt x="747319" y="87543"/>
                </a:lnTo>
                <a:lnTo>
                  <a:pt x="705289" y="105224"/>
                </a:lnTo>
                <a:lnTo>
                  <a:pt x="664105" y="124388"/>
                </a:lnTo>
                <a:lnTo>
                  <a:pt x="623804" y="145000"/>
                </a:lnTo>
                <a:lnTo>
                  <a:pt x="584422" y="167026"/>
                </a:lnTo>
                <a:lnTo>
                  <a:pt x="545994" y="190431"/>
                </a:lnTo>
                <a:lnTo>
                  <a:pt x="508556" y="215179"/>
                </a:lnTo>
                <a:lnTo>
                  <a:pt x="472146" y="241236"/>
                </a:lnTo>
                <a:lnTo>
                  <a:pt x="436798" y="268568"/>
                </a:lnTo>
                <a:lnTo>
                  <a:pt x="402548" y="297138"/>
                </a:lnTo>
                <a:lnTo>
                  <a:pt x="369434" y="326912"/>
                </a:lnTo>
                <a:lnTo>
                  <a:pt x="337490" y="357856"/>
                </a:lnTo>
                <a:lnTo>
                  <a:pt x="306753" y="389935"/>
                </a:lnTo>
                <a:lnTo>
                  <a:pt x="277260" y="423112"/>
                </a:lnTo>
                <a:lnTo>
                  <a:pt x="249045" y="457355"/>
                </a:lnTo>
                <a:lnTo>
                  <a:pt x="222145" y="492627"/>
                </a:lnTo>
                <a:lnTo>
                  <a:pt x="196596" y="528894"/>
                </a:lnTo>
                <a:lnTo>
                  <a:pt x="172434" y="566121"/>
                </a:lnTo>
                <a:lnTo>
                  <a:pt x="149696" y="604273"/>
                </a:lnTo>
                <a:lnTo>
                  <a:pt x="128416" y="643315"/>
                </a:lnTo>
                <a:lnTo>
                  <a:pt x="108632" y="683212"/>
                </a:lnTo>
                <a:lnTo>
                  <a:pt x="90379" y="723930"/>
                </a:lnTo>
                <a:lnTo>
                  <a:pt x="73694" y="765433"/>
                </a:lnTo>
                <a:lnTo>
                  <a:pt x="58611" y="807687"/>
                </a:lnTo>
                <a:lnTo>
                  <a:pt x="45169" y="850656"/>
                </a:lnTo>
                <a:lnTo>
                  <a:pt x="33401" y="894306"/>
                </a:lnTo>
                <a:lnTo>
                  <a:pt x="23345" y="938603"/>
                </a:lnTo>
                <a:lnTo>
                  <a:pt x="15037" y="983510"/>
                </a:lnTo>
                <a:lnTo>
                  <a:pt x="8512" y="1028993"/>
                </a:lnTo>
                <a:lnTo>
                  <a:pt x="3807" y="1075017"/>
                </a:lnTo>
                <a:lnTo>
                  <a:pt x="957" y="1121548"/>
                </a:lnTo>
                <a:lnTo>
                  <a:pt x="0" y="1168550"/>
                </a:lnTo>
                <a:lnTo>
                  <a:pt x="957" y="1215545"/>
                </a:lnTo>
                <a:lnTo>
                  <a:pt x="3807" y="1262069"/>
                </a:lnTo>
                <a:lnTo>
                  <a:pt x="8512" y="1308088"/>
                </a:lnTo>
                <a:lnTo>
                  <a:pt x="15037" y="1353566"/>
                </a:lnTo>
                <a:lnTo>
                  <a:pt x="23345" y="1398468"/>
                </a:lnTo>
                <a:lnTo>
                  <a:pt x="33401" y="1442761"/>
                </a:lnTo>
                <a:lnTo>
                  <a:pt x="45169" y="1486407"/>
                </a:lnTo>
                <a:lnTo>
                  <a:pt x="58611" y="1529374"/>
                </a:lnTo>
                <a:lnTo>
                  <a:pt x="73694" y="1571626"/>
                </a:lnTo>
                <a:lnTo>
                  <a:pt x="90379" y="1613127"/>
                </a:lnTo>
                <a:lnTo>
                  <a:pt x="108632" y="1653843"/>
                </a:lnTo>
                <a:lnTo>
                  <a:pt x="128416" y="1693740"/>
                </a:lnTo>
                <a:lnTo>
                  <a:pt x="149696" y="1732781"/>
                </a:lnTo>
                <a:lnTo>
                  <a:pt x="172434" y="1770933"/>
                </a:lnTo>
                <a:lnTo>
                  <a:pt x="196596" y="1808161"/>
                </a:lnTo>
                <a:lnTo>
                  <a:pt x="222145" y="1844428"/>
                </a:lnTo>
                <a:lnTo>
                  <a:pt x="249045" y="1879701"/>
                </a:lnTo>
                <a:lnTo>
                  <a:pt x="277260" y="1913945"/>
                </a:lnTo>
                <a:lnTo>
                  <a:pt x="306753" y="1947124"/>
                </a:lnTo>
                <a:lnTo>
                  <a:pt x="337490" y="1979204"/>
                </a:lnTo>
                <a:lnTo>
                  <a:pt x="369434" y="2010150"/>
                </a:lnTo>
                <a:lnTo>
                  <a:pt x="402548" y="2039927"/>
                </a:lnTo>
                <a:lnTo>
                  <a:pt x="436798" y="2068499"/>
                </a:lnTo>
                <a:lnTo>
                  <a:pt x="472146" y="2095833"/>
                </a:lnTo>
                <a:lnTo>
                  <a:pt x="508556" y="2121892"/>
                </a:lnTo>
                <a:lnTo>
                  <a:pt x="545994" y="2146643"/>
                </a:lnTo>
                <a:lnTo>
                  <a:pt x="584422" y="2170050"/>
                </a:lnTo>
                <a:lnTo>
                  <a:pt x="623804" y="2192079"/>
                </a:lnTo>
                <a:lnTo>
                  <a:pt x="664105" y="2212694"/>
                </a:lnTo>
                <a:lnTo>
                  <a:pt x="705289" y="2231860"/>
                </a:lnTo>
                <a:lnTo>
                  <a:pt x="747319" y="2249543"/>
                </a:lnTo>
                <a:lnTo>
                  <a:pt x="790160" y="2265708"/>
                </a:lnTo>
                <a:lnTo>
                  <a:pt x="833775" y="2280319"/>
                </a:lnTo>
                <a:lnTo>
                  <a:pt x="878128" y="2293342"/>
                </a:lnTo>
                <a:lnTo>
                  <a:pt x="923183" y="2304742"/>
                </a:lnTo>
                <a:lnTo>
                  <a:pt x="968905" y="2314484"/>
                </a:lnTo>
                <a:lnTo>
                  <a:pt x="1015257" y="2322533"/>
                </a:lnTo>
                <a:lnTo>
                  <a:pt x="1062203" y="2328854"/>
                </a:lnTo>
                <a:lnTo>
                  <a:pt x="1109707" y="2333413"/>
                </a:lnTo>
                <a:lnTo>
                  <a:pt x="1157733" y="2336173"/>
                </a:lnTo>
                <a:lnTo>
                  <a:pt x="1206245" y="2337101"/>
                </a:lnTo>
                <a:lnTo>
                  <a:pt x="1254758" y="2336173"/>
                </a:lnTo>
                <a:lnTo>
                  <a:pt x="1302784" y="2333413"/>
                </a:lnTo>
                <a:lnTo>
                  <a:pt x="1350288" y="2328854"/>
                </a:lnTo>
                <a:lnTo>
                  <a:pt x="1397234" y="2322533"/>
                </a:lnTo>
                <a:lnTo>
                  <a:pt x="1443586" y="2314484"/>
                </a:lnTo>
                <a:lnTo>
                  <a:pt x="1489308" y="2304742"/>
                </a:lnTo>
                <a:lnTo>
                  <a:pt x="1534363" y="2293342"/>
                </a:lnTo>
                <a:lnTo>
                  <a:pt x="1578716" y="2280319"/>
                </a:lnTo>
                <a:lnTo>
                  <a:pt x="1622331" y="2265708"/>
                </a:lnTo>
                <a:lnTo>
                  <a:pt x="1665172" y="2249543"/>
                </a:lnTo>
                <a:lnTo>
                  <a:pt x="1707202" y="2231860"/>
                </a:lnTo>
                <a:lnTo>
                  <a:pt x="1748386" y="2212694"/>
                </a:lnTo>
                <a:lnTo>
                  <a:pt x="1788687" y="2192079"/>
                </a:lnTo>
                <a:lnTo>
                  <a:pt x="1828069" y="2170050"/>
                </a:lnTo>
                <a:lnTo>
                  <a:pt x="1866497" y="2146643"/>
                </a:lnTo>
                <a:lnTo>
                  <a:pt x="1903935" y="2121892"/>
                </a:lnTo>
                <a:lnTo>
                  <a:pt x="1940345" y="2095833"/>
                </a:lnTo>
                <a:lnTo>
                  <a:pt x="1975693" y="2068499"/>
                </a:lnTo>
                <a:lnTo>
                  <a:pt x="2009943" y="2039927"/>
                </a:lnTo>
                <a:lnTo>
                  <a:pt x="2043057" y="2010150"/>
                </a:lnTo>
                <a:lnTo>
                  <a:pt x="2075001" y="1979204"/>
                </a:lnTo>
                <a:lnTo>
                  <a:pt x="2105738" y="1947124"/>
                </a:lnTo>
                <a:lnTo>
                  <a:pt x="2135231" y="1913945"/>
                </a:lnTo>
                <a:lnTo>
                  <a:pt x="2163446" y="1879701"/>
                </a:lnTo>
                <a:lnTo>
                  <a:pt x="2190346" y="1844428"/>
                </a:lnTo>
                <a:lnTo>
                  <a:pt x="2215895" y="1808161"/>
                </a:lnTo>
                <a:lnTo>
                  <a:pt x="2240057" y="1770933"/>
                </a:lnTo>
                <a:lnTo>
                  <a:pt x="2262795" y="1732781"/>
                </a:lnTo>
                <a:lnTo>
                  <a:pt x="2284075" y="1693740"/>
                </a:lnTo>
                <a:lnTo>
                  <a:pt x="2303859" y="1653843"/>
                </a:lnTo>
                <a:lnTo>
                  <a:pt x="2322112" y="1613127"/>
                </a:lnTo>
                <a:lnTo>
                  <a:pt x="2338797" y="1571626"/>
                </a:lnTo>
                <a:lnTo>
                  <a:pt x="2353879" y="1529374"/>
                </a:lnTo>
                <a:lnTo>
                  <a:pt x="2367322" y="1486407"/>
                </a:lnTo>
                <a:lnTo>
                  <a:pt x="2379090" y="1442761"/>
                </a:lnTo>
                <a:lnTo>
                  <a:pt x="2389146" y="1398468"/>
                </a:lnTo>
                <a:lnTo>
                  <a:pt x="2397454" y="1353566"/>
                </a:lnTo>
                <a:lnTo>
                  <a:pt x="2403979" y="1308088"/>
                </a:lnTo>
                <a:lnTo>
                  <a:pt x="2408684" y="1262069"/>
                </a:lnTo>
                <a:lnTo>
                  <a:pt x="2411534" y="1215545"/>
                </a:lnTo>
                <a:lnTo>
                  <a:pt x="2412491" y="1168550"/>
                </a:lnTo>
                <a:lnTo>
                  <a:pt x="2411534" y="1121548"/>
                </a:lnTo>
                <a:lnTo>
                  <a:pt x="2408684" y="1075017"/>
                </a:lnTo>
                <a:lnTo>
                  <a:pt x="2403979" y="1028993"/>
                </a:lnTo>
                <a:lnTo>
                  <a:pt x="2397454" y="983510"/>
                </a:lnTo>
                <a:lnTo>
                  <a:pt x="2389146" y="938603"/>
                </a:lnTo>
                <a:lnTo>
                  <a:pt x="2379090" y="894306"/>
                </a:lnTo>
                <a:lnTo>
                  <a:pt x="2367322" y="850656"/>
                </a:lnTo>
                <a:lnTo>
                  <a:pt x="2353879" y="807687"/>
                </a:lnTo>
                <a:lnTo>
                  <a:pt x="2338797" y="765433"/>
                </a:lnTo>
                <a:lnTo>
                  <a:pt x="2322112" y="723930"/>
                </a:lnTo>
                <a:lnTo>
                  <a:pt x="2303859" y="683212"/>
                </a:lnTo>
                <a:lnTo>
                  <a:pt x="2284075" y="643315"/>
                </a:lnTo>
                <a:lnTo>
                  <a:pt x="2262795" y="604273"/>
                </a:lnTo>
                <a:lnTo>
                  <a:pt x="2240057" y="566121"/>
                </a:lnTo>
                <a:lnTo>
                  <a:pt x="2215895" y="528894"/>
                </a:lnTo>
                <a:lnTo>
                  <a:pt x="2190346" y="492627"/>
                </a:lnTo>
                <a:lnTo>
                  <a:pt x="2163446" y="457355"/>
                </a:lnTo>
                <a:lnTo>
                  <a:pt x="2135231" y="423112"/>
                </a:lnTo>
                <a:lnTo>
                  <a:pt x="2105738" y="389935"/>
                </a:lnTo>
                <a:lnTo>
                  <a:pt x="2075001" y="357856"/>
                </a:lnTo>
                <a:lnTo>
                  <a:pt x="2043057" y="326912"/>
                </a:lnTo>
                <a:lnTo>
                  <a:pt x="2009943" y="297138"/>
                </a:lnTo>
                <a:lnTo>
                  <a:pt x="1975693" y="268568"/>
                </a:lnTo>
                <a:lnTo>
                  <a:pt x="1940345" y="241236"/>
                </a:lnTo>
                <a:lnTo>
                  <a:pt x="1903935" y="215179"/>
                </a:lnTo>
                <a:lnTo>
                  <a:pt x="1866497" y="190431"/>
                </a:lnTo>
                <a:lnTo>
                  <a:pt x="1828069" y="167026"/>
                </a:lnTo>
                <a:lnTo>
                  <a:pt x="1788687" y="145000"/>
                </a:lnTo>
                <a:lnTo>
                  <a:pt x="1748386" y="124388"/>
                </a:lnTo>
                <a:lnTo>
                  <a:pt x="1707202" y="105224"/>
                </a:lnTo>
                <a:lnTo>
                  <a:pt x="1665172" y="87543"/>
                </a:lnTo>
                <a:lnTo>
                  <a:pt x="1622331" y="71381"/>
                </a:lnTo>
                <a:lnTo>
                  <a:pt x="1578716" y="56772"/>
                </a:lnTo>
                <a:lnTo>
                  <a:pt x="1534363" y="43751"/>
                </a:lnTo>
                <a:lnTo>
                  <a:pt x="1489308" y="32353"/>
                </a:lnTo>
                <a:lnTo>
                  <a:pt x="1443586" y="22612"/>
                </a:lnTo>
                <a:lnTo>
                  <a:pt x="1397234" y="14565"/>
                </a:lnTo>
                <a:lnTo>
                  <a:pt x="1350288" y="8245"/>
                </a:lnTo>
                <a:lnTo>
                  <a:pt x="1302784" y="3687"/>
                </a:lnTo>
                <a:lnTo>
                  <a:pt x="1254758" y="927"/>
                </a:lnTo>
                <a:lnTo>
                  <a:pt x="1206245" y="0"/>
                </a:lnTo>
                <a:close/>
              </a:path>
            </a:pathLst>
          </a:custGeom>
          <a:solidFill>
            <a:srgbClr val="00A6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5199297" y="5629222"/>
            <a:ext cx="697230" cy="704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50" b="1" spc="-525" dirty="0">
                <a:solidFill>
                  <a:srgbClr val="F1F1F1"/>
                </a:solidFill>
                <a:latin typeface="Verdana"/>
                <a:cs typeface="Verdana"/>
              </a:rPr>
              <a:t>53</a:t>
            </a:r>
            <a:endParaRPr sz="445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62225" y="6954103"/>
            <a:ext cx="2749235" cy="4345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760095">
              <a:lnSpc>
                <a:spcPct val="100600"/>
              </a:lnSpc>
              <a:spcBef>
                <a:spcPts val="95"/>
              </a:spcBef>
            </a:pPr>
            <a:r>
              <a:rPr lang="bg-BG" sz="2950" spc="85" dirty="0">
                <a:latin typeface="Verdana"/>
                <a:cs typeface="Verdana"/>
              </a:rPr>
              <a:t>Пилотни</a:t>
            </a:r>
            <a:endParaRPr sz="2950" dirty="0">
              <a:latin typeface="Verdana"/>
              <a:cs typeface="Verdan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4344349" y="7401419"/>
            <a:ext cx="2409825" cy="4345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727075">
              <a:lnSpc>
                <a:spcPct val="100600"/>
              </a:lnSpc>
              <a:spcBef>
                <a:spcPts val="95"/>
              </a:spcBef>
            </a:pPr>
            <a:r>
              <a:rPr lang="bg-BG" sz="2950" spc="-10" dirty="0">
                <a:latin typeface="Verdana"/>
                <a:cs typeface="Verdana"/>
              </a:rPr>
              <a:t>Общо</a:t>
            </a:r>
            <a:endParaRPr sz="2950" dirty="0">
              <a:latin typeface="Verdana"/>
              <a:cs typeface="Verdana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955481" y="5186857"/>
            <a:ext cx="3782695" cy="1641475"/>
          </a:xfrm>
          <a:custGeom>
            <a:avLst/>
            <a:gdLst/>
            <a:ahLst/>
            <a:cxnLst/>
            <a:rect l="l" t="t" r="r" b="b"/>
            <a:pathLst>
              <a:path w="3782695" h="1641475">
                <a:moveTo>
                  <a:pt x="2961585" y="0"/>
                </a:moveTo>
                <a:lnTo>
                  <a:pt x="2961585" y="410249"/>
                </a:lnTo>
                <a:lnTo>
                  <a:pt x="0" y="410249"/>
                </a:lnTo>
                <a:lnTo>
                  <a:pt x="0" y="1230747"/>
                </a:lnTo>
                <a:lnTo>
                  <a:pt x="2961585" y="1230747"/>
                </a:lnTo>
                <a:lnTo>
                  <a:pt x="2961585" y="1640997"/>
                </a:lnTo>
                <a:lnTo>
                  <a:pt x="3782083" y="820498"/>
                </a:lnTo>
                <a:lnTo>
                  <a:pt x="2961585" y="0"/>
                </a:lnTo>
                <a:close/>
              </a:path>
            </a:pathLst>
          </a:custGeom>
          <a:solidFill>
            <a:srgbClr val="0D8D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432771" y="5186857"/>
            <a:ext cx="3766185" cy="1623695"/>
          </a:xfrm>
          <a:custGeom>
            <a:avLst/>
            <a:gdLst/>
            <a:ahLst/>
            <a:cxnLst/>
            <a:rect l="l" t="t" r="r" b="b"/>
            <a:pathLst>
              <a:path w="3766184" h="1623695">
                <a:moveTo>
                  <a:pt x="2954046" y="0"/>
                </a:moveTo>
                <a:lnTo>
                  <a:pt x="2954046" y="405851"/>
                </a:lnTo>
                <a:lnTo>
                  <a:pt x="0" y="405851"/>
                </a:lnTo>
                <a:lnTo>
                  <a:pt x="0" y="1217554"/>
                </a:lnTo>
                <a:lnTo>
                  <a:pt x="2954046" y="1217554"/>
                </a:lnTo>
                <a:lnTo>
                  <a:pt x="2954046" y="1623406"/>
                </a:lnTo>
                <a:lnTo>
                  <a:pt x="3765749" y="811703"/>
                </a:lnTo>
                <a:lnTo>
                  <a:pt x="2954046" y="0"/>
                </a:lnTo>
                <a:close/>
              </a:path>
            </a:pathLst>
          </a:custGeom>
          <a:solidFill>
            <a:srgbClr val="0D8D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913658" y="8367075"/>
            <a:ext cx="15179040" cy="1130935"/>
          </a:xfrm>
          <a:custGeom>
            <a:avLst/>
            <a:gdLst/>
            <a:ahLst/>
            <a:cxnLst/>
            <a:rect l="l" t="t" r="r" b="b"/>
            <a:pathLst>
              <a:path w="15179040" h="1130934">
                <a:moveTo>
                  <a:pt x="14613167" y="0"/>
                </a:moveTo>
                <a:lnTo>
                  <a:pt x="14613167" y="282713"/>
                </a:lnTo>
                <a:lnTo>
                  <a:pt x="0" y="282713"/>
                </a:lnTo>
                <a:lnTo>
                  <a:pt x="0" y="848141"/>
                </a:lnTo>
                <a:lnTo>
                  <a:pt x="14613167" y="848141"/>
                </a:lnTo>
                <a:lnTo>
                  <a:pt x="14613167" y="1130855"/>
                </a:lnTo>
                <a:lnTo>
                  <a:pt x="15178595" y="565427"/>
                </a:lnTo>
                <a:lnTo>
                  <a:pt x="14613167" y="0"/>
                </a:lnTo>
                <a:close/>
              </a:path>
            </a:pathLst>
          </a:custGeom>
          <a:solidFill>
            <a:srgbClr val="1C75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9020323" y="8743891"/>
            <a:ext cx="781050" cy="4279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650" b="1" spc="-400" dirty="0">
                <a:solidFill>
                  <a:srgbClr val="F5F1E3"/>
                </a:solidFill>
                <a:latin typeface="Verdana"/>
                <a:cs typeface="Verdana"/>
              </a:rPr>
              <a:t>2021</a:t>
            </a:r>
            <a:endParaRPr sz="2650">
              <a:latin typeface="Verdana"/>
              <a:cs typeface="Verdana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04" dirty="0"/>
              <a:t>5</a:t>
            </a:fld>
            <a:endParaRPr spc="-204" dirty="0"/>
          </a:p>
        </p:txBody>
      </p:sp>
      <p:sp>
        <p:nvSpPr>
          <p:cNvPr id="19" name="object 19"/>
          <p:cNvSpPr txBox="1"/>
          <p:nvPr/>
        </p:nvSpPr>
        <p:spPr>
          <a:xfrm>
            <a:off x="15295525" y="8703683"/>
            <a:ext cx="847090" cy="4279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650" b="1" spc="-270" dirty="0">
                <a:solidFill>
                  <a:srgbClr val="F5F1E3"/>
                </a:solidFill>
                <a:latin typeface="Verdana"/>
                <a:cs typeface="Verdana"/>
              </a:rPr>
              <a:t>2022</a:t>
            </a:r>
            <a:endParaRPr sz="2650">
              <a:latin typeface="Verdana"/>
              <a:cs typeface="Verdan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289952" y="8693841"/>
            <a:ext cx="876935" cy="4279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650" b="1" spc="-210" dirty="0">
                <a:solidFill>
                  <a:srgbClr val="F5F1E3"/>
                </a:solidFill>
                <a:latin typeface="Verdana"/>
                <a:cs typeface="Verdana"/>
              </a:rPr>
              <a:t>2020</a:t>
            </a:r>
            <a:endParaRPr sz="2650">
              <a:latin typeface="Verdana"/>
              <a:cs typeface="Verdan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379522" y="3368768"/>
            <a:ext cx="11316335" cy="8001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ts val="3175"/>
              </a:lnSpc>
              <a:spcBef>
                <a:spcPts val="90"/>
              </a:spcBef>
            </a:pPr>
            <a:r>
              <a:rPr sz="2650" b="1" i="1" spc="-320" dirty="0">
                <a:latin typeface="Verdana"/>
                <a:cs typeface="Verdana"/>
              </a:rPr>
              <a:t>53</a:t>
            </a:r>
            <a:r>
              <a:rPr sz="2650" b="1" i="1" spc="-160" dirty="0">
                <a:latin typeface="Verdana"/>
                <a:cs typeface="Verdana"/>
              </a:rPr>
              <a:t> </a:t>
            </a:r>
            <a:r>
              <a:rPr lang="bg-BG" sz="2650" b="1" i="1" spc="-105" dirty="0">
                <a:latin typeface="Verdana"/>
                <a:cs typeface="Verdana"/>
              </a:rPr>
              <a:t>експеримента ще бъдат проведени в рамките на проекта</a:t>
            </a:r>
            <a:endParaRPr sz="2650" dirty="0">
              <a:latin typeface="Verdana"/>
              <a:cs typeface="Verdana"/>
            </a:endParaRPr>
          </a:p>
          <a:p>
            <a:pPr algn="ctr">
              <a:lnSpc>
                <a:spcPts val="3175"/>
              </a:lnSpc>
            </a:pPr>
            <a:endParaRPr sz="2650" dirty="0">
              <a:latin typeface="Verdana"/>
              <a:cs typeface="Verdan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90773" y="5008080"/>
            <a:ext cx="3246677" cy="1343316"/>
          </a:xfrm>
          <a:prstGeom prst="rect">
            <a:avLst/>
          </a:prstGeom>
        </p:spPr>
        <p:txBody>
          <a:bodyPr vert="horz" wrap="square" lIns="0" tIns="141605" rIns="0" bIns="0" rtlCol="0">
            <a:spAutoFit/>
          </a:bodyPr>
          <a:lstStyle/>
          <a:p>
            <a:pPr marL="513715">
              <a:lnSpc>
                <a:spcPct val="100000"/>
              </a:lnSpc>
              <a:spcBef>
                <a:spcPts val="1115"/>
              </a:spcBef>
            </a:pPr>
            <a:r>
              <a:rPr lang="bg-BG" sz="2450" b="1" spc="-70" dirty="0">
                <a:latin typeface="Verdana"/>
                <a:cs typeface="Verdana"/>
              </a:rPr>
              <a:t>Април</a:t>
            </a:r>
            <a:r>
              <a:rPr sz="2450" b="1" spc="-165" dirty="0">
                <a:latin typeface="Verdana"/>
                <a:cs typeface="Verdana"/>
              </a:rPr>
              <a:t> </a:t>
            </a:r>
            <a:r>
              <a:rPr sz="2450" b="1" spc="-350" dirty="0">
                <a:latin typeface="Verdana"/>
                <a:cs typeface="Verdana"/>
              </a:rPr>
              <a:t>2021</a:t>
            </a:r>
            <a:endParaRPr sz="2450" dirty="0">
              <a:latin typeface="Verdana"/>
              <a:cs typeface="Verdana"/>
            </a:endParaRPr>
          </a:p>
          <a:p>
            <a:pPr marL="458470">
              <a:lnSpc>
                <a:spcPct val="100000"/>
              </a:lnSpc>
              <a:spcBef>
                <a:spcPts val="940"/>
              </a:spcBef>
            </a:pPr>
            <a:r>
              <a:rPr lang="bg-BG" sz="2300" b="1" spc="-295" dirty="0">
                <a:solidFill>
                  <a:srgbClr val="F5F1E3"/>
                </a:solidFill>
                <a:latin typeface="Verdana"/>
                <a:cs typeface="Verdana"/>
              </a:rPr>
              <a:t>1-ви конкурс</a:t>
            </a:r>
            <a:endParaRPr sz="2300" dirty="0">
              <a:latin typeface="Verdana"/>
              <a:cs typeface="Verdana"/>
            </a:endParaRPr>
          </a:p>
          <a:p>
            <a:pPr marL="38100">
              <a:lnSpc>
                <a:spcPct val="100000"/>
              </a:lnSpc>
              <a:spcBef>
                <a:spcPts val="10"/>
              </a:spcBef>
            </a:pPr>
            <a:r>
              <a:rPr sz="2300" b="1" spc="-615" dirty="0">
                <a:solidFill>
                  <a:srgbClr val="F5F1E3"/>
                </a:solidFill>
                <a:latin typeface="Verdana"/>
                <a:cs typeface="Verdana"/>
              </a:rPr>
              <a:t>+ </a:t>
            </a:r>
            <a:r>
              <a:rPr sz="2300" b="1" spc="-270" dirty="0">
                <a:solidFill>
                  <a:srgbClr val="F5F1E3"/>
                </a:solidFill>
                <a:latin typeface="Verdana"/>
                <a:cs typeface="Verdana"/>
              </a:rPr>
              <a:t>35</a:t>
            </a:r>
            <a:r>
              <a:rPr sz="2300" b="1" spc="-220" dirty="0">
                <a:solidFill>
                  <a:srgbClr val="F5F1E3"/>
                </a:solidFill>
                <a:latin typeface="Verdana"/>
                <a:cs typeface="Verdana"/>
              </a:rPr>
              <a:t> </a:t>
            </a:r>
            <a:r>
              <a:rPr lang="bg-BG" sz="2300" b="1" spc="-85" dirty="0">
                <a:solidFill>
                  <a:srgbClr val="F5F1E3"/>
                </a:solidFill>
                <a:latin typeface="Verdana"/>
                <a:cs typeface="Verdana"/>
              </a:rPr>
              <a:t>експеримента</a:t>
            </a:r>
            <a:endParaRPr sz="2300" dirty="0">
              <a:latin typeface="Verdana"/>
              <a:cs typeface="Verdan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0779370" y="4969986"/>
            <a:ext cx="3078757" cy="1384995"/>
          </a:xfrm>
          <a:prstGeom prst="rect">
            <a:avLst/>
          </a:prstGeom>
        </p:spPr>
        <p:txBody>
          <a:bodyPr vert="horz" wrap="square" lIns="0" tIns="1574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40"/>
              </a:spcBef>
            </a:pPr>
            <a:r>
              <a:rPr lang="bg-BG" sz="2450" b="1" spc="-70" dirty="0">
                <a:latin typeface="Verdana"/>
                <a:cs typeface="Verdana"/>
              </a:rPr>
              <a:t>Април </a:t>
            </a:r>
            <a:r>
              <a:rPr sz="2450" b="1" spc="-225" dirty="0">
                <a:latin typeface="Verdana"/>
                <a:cs typeface="Verdana"/>
              </a:rPr>
              <a:t>2022</a:t>
            </a:r>
            <a:endParaRPr sz="2450" dirty="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1050"/>
              </a:spcBef>
            </a:pPr>
            <a:r>
              <a:rPr lang="bg-BG" sz="2300" b="1" spc="-114" dirty="0">
                <a:solidFill>
                  <a:srgbClr val="F1F1F1"/>
                </a:solidFill>
                <a:latin typeface="Verdana"/>
                <a:cs typeface="Verdana"/>
              </a:rPr>
              <a:t>2-ри конкурс</a:t>
            </a:r>
            <a:endParaRPr sz="2300" dirty="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sz="2300" b="1" spc="-615" dirty="0">
                <a:solidFill>
                  <a:srgbClr val="F1F1F1"/>
                </a:solidFill>
                <a:latin typeface="Verdana"/>
                <a:cs typeface="Verdana"/>
              </a:rPr>
              <a:t>+ </a:t>
            </a:r>
            <a:r>
              <a:rPr sz="2300" b="1" spc="-409" dirty="0">
                <a:solidFill>
                  <a:srgbClr val="F1F1F1"/>
                </a:solidFill>
                <a:latin typeface="Verdana"/>
                <a:cs typeface="Verdana"/>
              </a:rPr>
              <a:t>10</a:t>
            </a:r>
            <a:r>
              <a:rPr sz="2300" b="1" spc="-210" dirty="0">
                <a:solidFill>
                  <a:srgbClr val="F1F1F1"/>
                </a:solidFill>
                <a:latin typeface="Verdana"/>
                <a:cs typeface="Verdana"/>
              </a:rPr>
              <a:t> </a:t>
            </a:r>
            <a:r>
              <a:rPr lang="bg-BG" sz="2300" b="1" spc="-85" dirty="0">
                <a:solidFill>
                  <a:srgbClr val="F1F1F1"/>
                </a:solidFill>
                <a:latin typeface="Verdana"/>
                <a:cs typeface="Verdana"/>
              </a:rPr>
              <a:t>експеримента</a:t>
            </a:r>
            <a:endParaRPr sz="23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578811" y="0"/>
            <a:ext cx="8525510" cy="2379345"/>
            <a:chOff x="11578811" y="0"/>
            <a:chExt cx="8525510" cy="2379345"/>
          </a:xfrm>
        </p:grpSpPr>
        <p:sp>
          <p:nvSpPr>
            <p:cNvPr id="3" name="object 3"/>
            <p:cNvSpPr/>
            <p:nvPr/>
          </p:nvSpPr>
          <p:spPr>
            <a:xfrm>
              <a:off x="15468176" y="0"/>
              <a:ext cx="4636135" cy="2373630"/>
            </a:xfrm>
            <a:custGeom>
              <a:avLst/>
              <a:gdLst/>
              <a:ahLst/>
              <a:cxnLst/>
              <a:rect l="l" t="t" r="r" b="b"/>
              <a:pathLst>
                <a:path w="4636134" h="2373630">
                  <a:moveTo>
                    <a:pt x="4635923" y="0"/>
                  </a:moveTo>
                  <a:lnTo>
                    <a:pt x="0" y="0"/>
                  </a:lnTo>
                  <a:lnTo>
                    <a:pt x="13076" y="38093"/>
                  </a:lnTo>
                  <a:lnTo>
                    <a:pt x="28577" y="81370"/>
                  </a:lnTo>
                  <a:lnTo>
                    <a:pt x="44629" y="124381"/>
                  </a:lnTo>
                  <a:lnTo>
                    <a:pt x="61229" y="167123"/>
                  </a:lnTo>
                  <a:lnTo>
                    <a:pt x="78371" y="209590"/>
                  </a:lnTo>
                  <a:lnTo>
                    <a:pt x="96052" y="251780"/>
                  </a:lnTo>
                  <a:lnTo>
                    <a:pt x="114268" y="293686"/>
                  </a:lnTo>
                  <a:lnTo>
                    <a:pt x="133013" y="335306"/>
                  </a:lnTo>
                  <a:lnTo>
                    <a:pt x="152284" y="376634"/>
                  </a:lnTo>
                  <a:lnTo>
                    <a:pt x="172077" y="417667"/>
                  </a:lnTo>
                  <a:lnTo>
                    <a:pt x="192387" y="458400"/>
                  </a:lnTo>
                  <a:lnTo>
                    <a:pt x="213209" y="498830"/>
                  </a:lnTo>
                  <a:lnTo>
                    <a:pt x="234541" y="538951"/>
                  </a:lnTo>
                  <a:lnTo>
                    <a:pt x="256377" y="578759"/>
                  </a:lnTo>
                  <a:lnTo>
                    <a:pt x="278713" y="618251"/>
                  </a:lnTo>
                  <a:lnTo>
                    <a:pt x="301545" y="657422"/>
                  </a:lnTo>
                  <a:lnTo>
                    <a:pt x="324869" y="696268"/>
                  </a:lnTo>
                  <a:lnTo>
                    <a:pt x="348680" y="734784"/>
                  </a:lnTo>
                  <a:lnTo>
                    <a:pt x="372974" y="772966"/>
                  </a:lnTo>
                  <a:lnTo>
                    <a:pt x="397748" y="810810"/>
                  </a:lnTo>
                  <a:lnTo>
                    <a:pt x="422995" y="848312"/>
                  </a:lnTo>
                  <a:lnTo>
                    <a:pt x="448713" y="885467"/>
                  </a:lnTo>
                  <a:lnTo>
                    <a:pt x="474897" y="922271"/>
                  </a:lnTo>
                  <a:lnTo>
                    <a:pt x="501543" y="958720"/>
                  </a:lnTo>
                  <a:lnTo>
                    <a:pt x="528647" y="994810"/>
                  </a:lnTo>
                  <a:lnTo>
                    <a:pt x="556203" y="1030536"/>
                  </a:lnTo>
                  <a:lnTo>
                    <a:pt x="584209" y="1065894"/>
                  </a:lnTo>
                  <a:lnTo>
                    <a:pt x="612659" y="1100880"/>
                  </a:lnTo>
                  <a:lnTo>
                    <a:pt x="641550" y="1135489"/>
                  </a:lnTo>
                  <a:lnTo>
                    <a:pt x="670877" y="1169718"/>
                  </a:lnTo>
                  <a:lnTo>
                    <a:pt x="700636" y="1203562"/>
                  </a:lnTo>
                  <a:lnTo>
                    <a:pt x="730823" y="1237016"/>
                  </a:lnTo>
                  <a:lnTo>
                    <a:pt x="761433" y="1270077"/>
                  </a:lnTo>
                  <a:lnTo>
                    <a:pt x="792462" y="1302740"/>
                  </a:lnTo>
                  <a:lnTo>
                    <a:pt x="823906" y="1335001"/>
                  </a:lnTo>
                  <a:lnTo>
                    <a:pt x="855761" y="1366856"/>
                  </a:lnTo>
                  <a:lnTo>
                    <a:pt x="888022" y="1398300"/>
                  </a:lnTo>
                  <a:lnTo>
                    <a:pt x="920685" y="1429329"/>
                  </a:lnTo>
                  <a:lnTo>
                    <a:pt x="953746" y="1459939"/>
                  </a:lnTo>
                  <a:lnTo>
                    <a:pt x="987200" y="1490125"/>
                  </a:lnTo>
                  <a:lnTo>
                    <a:pt x="1021044" y="1519884"/>
                  </a:lnTo>
                  <a:lnTo>
                    <a:pt x="1055272" y="1549211"/>
                  </a:lnTo>
                  <a:lnTo>
                    <a:pt x="1089882" y="1578102"/>
                  </a:lnTo>
                  <a:lnTo>
                    <a:pt x="1124867" y="1606553"/>
                  </a:lnTo>
                  <a:lnTo>
                    <a:pt x="1160226" y="1634558"/>
                  </a:lnTo>
                  <a:lnTo>
                    <a:pt x="1195952" y="1662115"/>
                  </a:lnTo>
                  <a:lnTo>
                    <a:pt x="1232041" y="1689218"/>
                  </a:lnTo>
                  <a:lnTo>
                    <a:pt x="1268490" y="1715864"/>
                  </a:lnTo>
                  <a:lnTo>
                    <a:pt x="1305295" y="1742048"/>
                  </a:lnTo>
                  <a:lnTo>
                    <a:pt x="1342450" y="1767766"/>
                  </a:lnTo>
                  <a:lnTo>
                    <a:pt x="1379952" y="1793014"/>
                  </a:lnTo>
                  <a:lnTo>
                    <a:pt x="1417796" y="1817787"/>
                  </a:lnTo>
                  <a:lnTo>
                    <a:pt x="1455978" y="1842081"/>
                  </a:lnTo>
                  <a:lnTo>
                    <a:pt x="1494494" y="1865893"/>
                  </a:lnTo>
                  <a:lnTo>
                    <a:pt x="1533340" y="1889216"/>
                  </a:lnTo>
                  <a:lnTo>
                    <a:pt x="1572510" y="1912048"/>
                  </a:lnTo>
                  <a:lnTo>
                    <a:pt x="1612002" y="1934385"/>
                  </a:lnTo>
                  <a:lnTo>
                    <a:pt x="1651811" y="1956221"/>
                  </a:lnTo>
                  <a:lnTo>
                    <a:pt x="1691932" y="1977552"/>
                  </a:lnTo>
                  <a:lnTo>
                    <a:pt x="1732361" y="1998375"/>
                  </a:lnTo>
                  <a:lnTo>
                    <a:pt x="1773095" y="2018685"/>
                  </a:lnTo>
                  <a:lnTo>
                    <a:pt x="1814128" y="2038478"/>
                  </a:lnTo>
                  <a:lnTo>
                    <a:pt x="1855456" y="2057749"/>
                  </a:lnTo>
                  <a:lnTo>
                    <a:pt x="1897076" y="2076494"/>
                  </a:lnTo>
                  <a:lnTo>
                    <a:pt x="1938982" y="2094709"/>
                  </a:lnTo>
                  <a:lnTo>
                    <a:pt x="1981171" y="2112390"/>
                  </a:lnTo>
                  <a:lnTo>
                    <a:pt x="2023639" y="2129533"/>
                  </a:lnTo>
                  <a:lnTo>
                    <a:pt x="2066380" y="2146132"/>
                  </a:lnTo>
                  <a:lnTo>
                    <a:pt x="2109392" y="2162185"/>
                  </a:lnTo>
                  <a:lnTo>
                    <a:pt x="2152669" y="2177686"/>
                  </a:lnTo>
                  <a:lnTo>
                    <a:pt x="2196207" y="2192631"/>
                  </a:lnTo>
                  <a:lnTo>
                    <a:pt x="2240002" y="2207017"/>
                  </a:lnTo>
                  <a:lnTo>
                    <a:pt x="2284050" y="2220838"/>
                  </a:lnTo>
                  <a:lnTo>
                    <a:pt x="2328347" y="2234091"/>
                  </a:lnTo>
                  <a:lnTo>
                    <a:pt x="2372888" y="2246771"/>
                  </a:lnTo>
                  <a:lnTo>
                    <a:pt x="2417668" y="2258875"/>
                  </a:lnTo>
                  <a:lnTo>
                    <a:pt x="2462685" y="2270397"/>
                  </a:lnTo>
                  <a:lnTo>
                    <a:pt x="2507933" y="2281333"/>
                  </a:lnTo>
                  <a:lnTo>
                    <a:pt x="2553408" y="2291680"/>
                  </a:lnTo>
                  <a:lnTo>
                    <a:pt x="2599106" y="2301433"/>
                  </a:lnTo>
                  <a:lnTo>
                    <a:pt x="2645023" y="2310587"/>
                  </a:lnTo>
                  <a:lnTo>
                    <a:pt x="2691154" y="2319139"/>
                  </a:lnTo>
                  <a:lnTo>
                    <a:pt x="2737495" y="2327084"/>
                  </a:lnTo>
                  <a:lnTo>
                    <a:pt x="2784042" y="2334418"/>
                  </a:lnTo>
                  <a:lnTo>
                    <a:pt x="2830790" y="2341137"/>
                  </a:lnTo>
                  <a:lnTo>
                    <a:pt x="2877736" y="2347236"/>
                  </a:lnTo>
                  <a:lnTo>
                    <a:pt x="2924875" y="2352711"/>
                  </a:lnTo>
                  <a:lnTo>
                    <a:pt x="2972203" y="2357558"/>
                  </a:lnTo>
                  <a:lnTo>
                    <a:pt x="3019715" y="2361772"/>
                  </a:lnTo>
                  <a:lnTo>
                    <a:pt x="3067408" y="2365350"/>
                  </a:lnTo>
                  <a:lnTo>
                    <a:pt x="3115276" y="2368287"/>
                  </a:lnTo>
                  <a:lnTo>
                    <a:pt x="3163316" y="2370579"/>
                  </a:lnTo>
                  <a:lnTo>
                    <a:pt x="3211524" y="2372221"/>
                  </a:lnTo>
                  <a:lnTo>
                    <a:pt x="3259895" y="2373209"/>
                  </a:lnTo>
                  <a:lnTo>
                    <a:pt x="3308424" y="2373540"/>
                  </a:lnTo>
                  <a:lnTo>
                    <a:pt x="3356954" y="2373209"/>
                  </a:lnTo>
                  <a:lnTo>
                    <a:pt x="3405325" y="2372221"/>
                  </a:lnTo>
                  <a:lnTo>
                    <a:pt x="3453533" y="2370579"/>
                  </a:lnTo>
                  <a:lnTo>
                    <a:pt x="3501573" y="2368287"/>
                  </a:lnTo>
                  <a:lnTo>
                    <a:pt x="3549441" y="2365350"/>
                  </a:lnTo>
                  <a:lnTo>
                    <a:pt x="3597134" y="2361772"/>
                  </a:lnTo>
                  <a:lnTo>
                    <a:pt x="3644646" y="2357558"/>
                  </a:lnTo>
                  <a:lnTo>
                    <a:pt x="3691974" y="2352711"/>
                  </a:lnTo>
                  <a:lnTo>
                    <a:pt x="3739113" y="2347236"/>
                  </a:lnTo>
                  <a:lnTo>
                    <a:pt x="3786058" y="2341137"/>
                  </a:lnTo>
                  <a:lnTo>
                    <a:pt x="3832807" y="2334418"/>
                  </a:lnTo>
                  <a:lnTo>
                    <a:pt x="3879354" y="2327084"/>
                  </a:lnTo>
                  <a:lnTo>
                    <a:pt x="3925695" y="2319139"/>
                  </a:lnTo>
                  <a:lnTo>
                    <a:pt x="3971826" y="2310587"/>
                  </a:lnTo>
                  <a:lnTo>
                    <a:pt x="4017743" y="2301433"/>
                  </a:lnTo>
                  <a:lnTo>
                    <a:pt x="4063441" y="2291680"/>
                  </a:lnTo>
                  <a:lnTo>
                    <a:pt x="4108916" y="2281333"/>
                  </a:lnTo>
                  <a:lnTo>
                    <a:pt x="4154164" y="2270397"/>
                  </a:lnTo>
                  <a:lnTo>
                    <a:pt x="4199180" y="2258875"/>
                  </a:lnTo>
                  <a:lnTo>
                    <a:pt x="4243961" y="2246771"/>
                  </a:lnTo>
                  <a:lnTo>
                    <a:pt x="4288502" y="2234091"/>
                  </a:lnTo>
                  <a:lnTo>
                    <a:pt x="4332799" y="2220838"/>
                  </a:lnTo>
                  <a:lnTo>
                    <a:pt x="4376847" y="2207017"/>
                  </a:lnTo>
                  <a:lnTo>
                    <a:pt x="4420642" y="2192631"/>
                  </a:lnTo>
                  <a:lnTo>
                    <a:pt x="4464180" y="2177686"/>
                  </a:lnTo>
                  <a:lnTo>
                    <a:pt x="4507457" y="2162185"/>
                  </a:lnTo>
                  <a:lnTo>
                    <a:pt x="4550469" y="2146132"/>
                  </a:lnTo>
                  <a:lnTo>
                    <a:pt x="4593210" y="2129533"/>
                  </a:lnTo>
                  <a:lnTo>
                    <a:pt x="4635923" y="2112287"/>
                  </a:lnTo>
                  <a:lnTo>
                    <a:pt x="4635923" y="0"/>
                  </a:lnTo>
                  <a:close/>
                </a:path>
              </a:pathLst>
            </a:custGeom>
            <a:solidFill>
              <a:srgbClr val="F5F1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584047" y="0"/>
              <a:ext cx="6877684" cy="1426210"/>
            </a:xfrm>
            <a:custGeom>
              <a:avLst/>
              <a:gdLst/>
              <a:ahLst/>
              <a:cxnLst/>
              <a:rect l="l" t="t" r="r" b="b"/>
              <a:pathLst>
                <a:path w="6877684" h="1426210">
                  <a:moveTo>
                    <a:pt x="5837095" y="0"/>
                  </a:moveTo>
                  <a:lnTo>
                    <a:pt x="5788953" y="60505"/>
                  </a:lnTo>
                  <a:lnTo>
                    <a:pt x="5760486" y="95052"/>
                  </a:lnTo>
                  <a:lnTo>
                    <a:pt x="5731611" y="129246"/>
                  </a:lnTo>
                  <a:lnTo>
                    <a:pt x="5702332" y="163085"/>
                  </a:lnTo>
                  <a:lnTo>
                    <a:pt x="5672653" y="196564"/>
                  </a:lnTo>
                  <a:lnTo>
                    <a:pt x="5642577" y="229681"/>
                  </a:lnTo>
                  <a:lnTo>
                    <a:pt x="5612108" y="262430"/>
                  </a:lnTo>
                  <a:lnTo>
                    <a:pt x="5581249" y="294808"/>
                  </a:lnTo>
                  <a:lnTo>
                    <a:pt x="5550005" y="326812"/>
                  </a:lnTo>
                  <a:lnTo>
                    <a:pt x="5518380" y="358438"/>
                  </a:lnTo>
                  <a:lnTo>
                    <a:pt x="5486376" y="389682"/>
                  </a:lnTo>
                  <a:lnTo>
                    <a:pt x="5453997" y="420540"/>
                  </a:lnTo>
                  <a:lnTo>
                    <a:pt x="5421248" y="451009"/>
                  </a:lnTo>
                  <a:lnTo>
                    <a:pt x="5388132" y="481085"/>
                  </a:lnTo>
                  <a:lnTo>
                    <a:pt x="5354653" y="510765"/>
                  </a:lnTo>
                  <a:lnTo>
                    <a:pt x="5320814" y="540044"/>
                  </a:lnTo>
                  <a:lnTo>
                    <a:pt x="5286619" y="568919"/>
                  </a:lnTo>
                  <a:lnTo>
                    <a:pt x="5252072" y="597385"/>
                  </a:lnTo>
                  <a:lnTo>
                    <a:pt x="5217177" y="625441"/>
                  </a:lnTo>
                  <a:lnTo>
                    <a:pt x="5181937" y="653081"/>
                  </a:lnTo>
                  <a:lnTo>
                    <a:pt x="5146357" y="680302"/>
                  </a:lnTo>
                  <a:lnTo>
                    <a:pt x="5110438" y="707100"/>
                  </a:lnTo>
                  <a:lnTo>
                    <a:pt x="5074187" y="733472"/>
                  </a:lnTo>
                  <a:lnTo>
                    <a:pt x="5037606" y="759413"/>
                  </a:lnTo>
                  <a:lnTo>
                    <a:pt x="5000698" y="784921"/>
                  </a:lnTo>
                  <a:lnTo>
                    <a:pt x="4963468" y="809991"/>
                  </a:lnTo>
                  <a:lnTo>
                    <a:pt x="4925920" y="834619"/>
                  </a:lnTo>
                  <a:lnTo>
                    <a:pt x="4888056" y="858803"/>
                  </a:lnTo>
                  <a:lnTo>
                    <a:pt x="4849882" y="882538"/>
                  </a:lnTo>
                  <a:lnTo>
                    <a:pt x="4811400" y="905820"/>
                  </a:lnTo>
                  <a:lnTo>
                    <a:pt x="4772614" y="928646"/>
                  </a:lnTo>
                  <a:lnTo>
                    <a:pt x="4733528" y="951012"/>
                  </a:lnTo>
                  <a:lnTo>
                    <a:pt x="4694146" y="972915"/>
                  </a:lnTo>
                  <a:lnTo>
                    <a:pt x="4654471" y="994350"/>
                  </a:lnTo>
                  <a:lnTo>
                    <a:pt x="4614507" y="1015314"/>
                  </a:lnTo>
                  <a:lnTo>
                    <a:pt x="4574258" y="1035803"/>
                  </a:lnTo>
                  <a:lnTo>
                    <a:pt x="4533728" y="1055814"/>
                  </a:lnTo>
                  <a:lnTo>
                    <a:pt x="4492920" y="1075342"/>
                  </a:lnTo>
                  <a:lnTo>
                    <a:pt x="4451838" y="1094385"/>
                  </a:lnTo>
                  <a:lnTo>
                    <a:pt x="4410485" y="1112938"/>
                  </a:lnTo>
                  <a:lnTo>
                    <a:pt x="4368866" y="1130997"/>
                  </a:lnTo>
                  <a:lnTo>
                    <a:pt x="4326984" y="1148560"/>
                  </a:lnTo>
                  <a:lnTo>
                    <a:pt x="4284843" y="1165621"/>
                  </a:lnTo>
                  <a:lnTo>
                    <a:pt x="4242447" y="1182178"/>
                  </a:lnTo>
                  <a:lnTo>
                    <a:pt x="4199798" y="1198227"/>
                  </a:lnTo>
                  <a:lnTo>
                    <a:pt x="4156902" y="1213763"/>
                  </a:lnTo>
                  <a:lnTo>
                    <a:pt x="4113762" y="1228784"/>
                  </a:lnTo>
                  <a:lnTo>
                    <a:pt x="4070381" y="1243286"/>
                  </a:lnTo>
                  <a:lnTo>
                    <a:pt x="4026763" y="1257264"/>
                  </a:lnTo>
                  <a:lnTo>
                    <a:pt x="3982912" y="1270716"/>
                  </a:lnTo>
                  <a:lnTo>
                    <a:pt x="3938831" y="1283636"/>
                  </a:lnTo>
                  <a:lnTo>
                    <a:pt x="3894525" y="1296023"/>
                  </a:lnTo>
                  <a:lnTo>
                    <a:pt x="3849997" y="1307872"/>
                  </a:lnTo>
                  <a:lnTo>
                    <a:pt x="3805251" y="1319179"/>
                  </a:lnTo>
                  <a:lnTo>
                    <a:pt x="3760290" y="1329940"/>
                  </a:lnTo>
                  <a:lnTo>
                    <a:pt x="3715118" y="1340152"/>
                  </a:lnTo>
                  <a:lnTo>
                    <a:pt x="3669739" y="1349812"/>
                  </a:lnTo>
                  <a:lnTo>
                    <a:pt x="3624157" y="1358914"/>
                  </a:lnTo>
                  <a:lnTo>
                    <a:pt x="3578375" y="1367457"/>
                  </a:lnTo>
                  <a:lnTo>
                    <a:pt x="3532398" y="1375435"/>
                  </a:lnTo>
                  <a:lnTo>
                    <a:pt x="3486228" y="1382846"/>
                  </a:lnTo>
                  <a:lnTo>
                    <a:pt x="3439869" y="1389685"/>
                  </a:lnTo>
                  <a:lnTo>
                    <a:pt x="3393326" y="1395949"/>
                  </a:lnTo>
                  <a:lnTo>
                    <a:pt x="3346601" y="1401634"/>
                  </a:lnTo>
                  <a:lnTo>
                    <a:pt x="3299700" y="1406736"/>
                  </a:lnTo>
                  <a:lnTo>
                    <a:pt x="3252624" y="1411252"/>
                  </a:lnTo>
                  <a:lnTo>
                    <a:pt x="3205379" y="1415178"/>
                  </a:lnTo>
                  <a:lnTo>
                    <a:pt x="3157968" y="1418510"/>
                  </a:lnTo>
                  <a:lnTo>
                    <a:pt x="3110394" y="1421245"/>
                  </a:lnTo>
                  <a:lnTo>
                    <a:pt x="3062661" y="1423378"/>
                  </a:lnTo>
                  <a:lnTo>
                    <a:pt x="3014773" y="1424907"/>
                  </a:lnTo>
                  <a:lnTo>
                    <a:pt x="2966734" y="1425827"/>
                  </a:lnTo>
                  <a:lnTo>
                    <a:pt x="2918547" y="1426134"/>
                  </a:lnTo>
                  <a:lnTo>
                    <a:pt x="2870361" y="1425827"/>
                  </a:lnTo>
                  <a:lnTo>
                    <a:pt x="2822322" y="1424907"/>
                  </a:lnTo>
                  <a:lnTo>
                    <a:pt x="2774434" y="1423378"/>
                  </a:lnTo>
                  <a:lnTo>
                    <a:pt x="2726701" y="1421245"/>
                  </a:lnTo>
                  <a:lnTo>
                    <a:pt x="2679127" y="1418510"/>
                  </a:lnTo>
                  <a:lnTo>
                    <a:pt x="2631716" y="1415178"/>
                  </a:lnTo>
                  <a:lnTo>
                    <a:pt x="2584471" y="1411252"/>
                  </a:lnTo>
                  <a:lnTo>
                    <a:pt x="2537395" y="1406736"/>
                  </a:lnTo>
                  <a:lnTo>
                    <a:pt x="2490493" y="1401634"/>
                  </a:lnTo>
                  <a:lnTo>
                    <a:pt x="2443769" y="1395949"/>
                  </a:lnTo>
                  <a:lnTo>
                    <a:pt x="2397226" y="1389685"/>
                  </a:lnTo>
                  <a:lnTo>
                    <a:pt x="2350867" y="1382846"/>
                  </a:lnTo>
                  <a:lnTo>
                    <a:pt x="2304697" y="1375435"/>
                  </a:lnTo>
                  <a:lnTo>
                    <a:pt x="2258720" y="1367457"/>
                  </a:lnTo>
                  <a:lnTo>
                    <a:pt x="2212938" y="1358914"/>
                  </a:lnTo>
                  <a:lnTo>
                    <a:pt x="2167356" y="1349812"/>
                  </a:lnTo>
                  <a:lnTo>
                    <a:pt x="2121977" y="1340152"/>
                  </a:lnTo>
                  <a:lnTo>
                    <a:pt x="2076805" y="1329940"/>
                  </a:lnTo>
                  <a:lnTo>
                    <a:pt x="2031844" y="1319179"/>
                  </a:lnTo>
                  <a:lnTo>
                    <a:pt x="1987098" y="1307872"/>
                  </a:lnTo>
                  <a:lnTo>
                    <a:pt x="1942570" y="1296023"/>
                  </a:lnTo>
                  <a:lnTo>
                    <a:pt x="1898264" y="1283636"/>
                  </a:lnTo>
                  <a:lnTo>
                    <a:pt x="1854183" y="1270716"/>
                  </a:lnTo>
                  <a:lnTo>
                    <a:pt x="1810332" y="1257264"/>
                  </a:lnTo>
                  <a:lnTo>
                    <a:pt x="1766714" y="1243286"/>
                  </a:lnTo>
                  <a:lnTo>
                    <a:pt x="1723333" y="1228784"/>
                  </a:lnTo>
                  <a:lnTo>
                    <a:pt x="1680193" y="1213763"/>
                  </a:lnTo>
                  <a:lnTo>
                    <a:pt x="1637296" y="1198227"/>
                  </a:lnTo>
                  <a:lnTo>
                    <a:pt x="1594648" y="1182178"/>
                  </a:lnTo>
                  <a:lnTo>
                    <a:pt x="1552252" y="1165621"/>
                  </a:lnTo>
                  <a:lnTo>
                    <a:pt x="1510111" y="1148560"/>
                  </a:lnTo>
                  <a:lnTo>
                    <a:pt x="1468229" y="1130997"/>
                  </a:lnTo>
                  <a:lnTo>
                    <a:pt x="1426610" y="1112938"/>
                  </a:lnTo>
                  <a:lnTo>
                    <a:pt x="1385257" y="1094385"/>
                  </a:lnTo>
                  <a:lnTo>
                    <a:pt x="1344175" y="1075342"/>
                  </a:lnTo>
                  <a:lnTo>
                    <a:pt x="1303367" y="1055814"/>
                  </a:lnTo>
                  <a:lnTo>
                    <a:pt x="1262837" y="1035803"/>
                  </a:lnTo>
                  <a:lnTo>
                    <a:pt x="1222588" y="1015314"/>
                  </a:lnTo>
                  <a:lnTo>
                    <a:pt x="1182624" y="994350"/>
                  </a:lnTo>
                  <a:lnTo>
                    <a:pt x="1142949" y="972915"/>
                  </a:lnTo>
                  <a:lnTo>
                    <a:pt x="1103567" y="951012"/>
                  </a:lnTo>
                  <a:lnTo>
                    <a:pt x="1064481" y="928646"/>
                  </a:lnTo>
                  <a:lnTo>
                    <a:pt x="1025695" y="905820"/>
                  </a:lnTo>
                  <a:lnTo>
                    <a:pt x="987213" y="882538"/>
                  </a:lnTo>
                  <a:lnTo>
                    <a:pt x="949038" y="858803"/>
                  </a:lnTo>
                  <a:lnTo>
                    <a:pt x="911175" y="834619"/>
                  </a:lnTo>
                  <a:lnTo>
                    <a:pt x="873627" y="809991"/>
                  </a:lnTo>
                  <a:lnTo>
                    <a:pt x="836397" y="784921"/>
                  </a:lnTo>
                  <a:lnTo>
                    <a:pt x="799489" y="759413"/>
                  </a:lnTo>
                  <a:lnTo>
                    <a:pt x="762908" y="733472"/>
                  </a:lnTo>
                  <a:lnTo>
                    <a:pt x="726656" y="707100"/>
                  </a:lnTo>
                  <a:lnTo>
                    <a:pt x="690738" y="680302"/>
                  </a:lnTo>
                  <a:lnTo>
                    <a:pt x="655157" y="653081"/>
                  </a:lnTo>
                  <a:lnTo>
                    <a:pt x="619918" y="625441"/>
                  </a:lnTo>
                  <a:lnTo>
                    <a:pt x="585022" y="597385"/>
                  </a:lnTo>
                  <a:lnTo>
                    <a:pt x="550476" y="568919"/>
                  </a:lnTo>
                  <a:lnTo>
                    <a:pt x="516281" y="540044"/>
                  </a:lnTo>
                  <a:lnTo>
                    <a:pt x="482442" y="510765"/>
                  </a:lnTo>
                  <a:lnTo>
                    <a:pt x="448963" y="481085"/>
                  </a:lnTo>
                  <a:lnTo>
                    <a:pt x="415847" y="451009"/>
                  </a:lnTo>
                  <a:lnTo>
                    <a:pt x="383098" y="420540"/>
                  </a:lnTo>
                  <a:lnTo>
                    <a:pt x="350719" y="389682"/>
                  </a:lnTo>
                  <a:lnTo>
                    <a:pt x="318715" y="358438"/>
                  </a:lnTo>
                  <a:lnTo>
                    <a:pt x="287089" y="326812"/>
                  </a:lnTo>
                  <a:lnTo>
                    <a:pt x="255845" y="294808"/>
                  </a:lnTo>
                  <a:lnTo>
                    <a:pt x="224987" y="262430"/>
                  </a:lnTo>
                  <a:lnTo>
                    <a:pt x="194518" y="229681"/>
                  </a:lnTo>
                  <a:lnTo>
                    <a:pt x="164442" y="196564"/>
                  </a:lnTo>
                  <a:lnTo>
                    <a:pt x="134762" y="163085"/>
                  </a:lnTo>
                  <a:lnTo>
                    <a:pt x="105483" y="129246"/>
                  </a:lnTo>
                  <a:lnTo>
                    <a:pt x="76609" y="95052"/>
                  </a:lnTo>
                  <a:lnTo>
                    <a:pt x="48142" y="60505"/>
                  </a:lnTo>
                  <a:lnTo>
                    <a:pt x="20086" y="25610"/>
                  </a:lnTo>
                  <a:lnTo>
                    <a:pt x="0" y="0"/>
                  </a:lnTo>
                </a:path>
                <a:path w="6877684" h="1426210">
                  <a:moveTo>
                    <a:pt x="6877419" y="0"/>
                  </a:moveTo>
                  <a:lnTo>
                    <a:pt x="6867979" y="46354"/>
                  </a:lnTo>
                  <a:lnTo>
                    <a:pt x="6856748" y="91040"/>
                  </a:lnTo>
                  <a:lnTo>
                    <a:pt x="6843625" y="134941"/>
                  </a:lnTo>
                  <a:lnTo>
                    <a:pt x="6828655" y="178012"/>
                  </a:lnTo>
                  <a:lnTo>
                    <a:pt x="6811886" y="220207"/>
                  </a:lnTo>
                  <a:lnTo>
                    <a:pt x="6793363" y="261479"/>
                  </a:lnTo>
                  <a:lnTo>
                    <a:pt x="6773132" y="301783"/>
                  </a:lnTo>
                  <a:lnTo>
                    <a:pt x="6751240" y="341071"/>
                  </a:lnTo>
                  <a:lnTo>
                    <a:pt x="6727733" y="379298"/>
                  </a:lnTo>
                  <a:lnTo>
                    <a:pt x="6702657" y="416418"/>
                  </a:lnTo>
                  <a:lnTo>
                    <a:pt x="6676058" y="452385"/>
                  </a:lnTo>
                  <a:lnTo>
                    <a:pt x="6647982" y="487152"/>
                  </a:lnTo>
                  <a:lnTo>
                    <a:pt x="6618476" y="520673"/>
                  </a:lnTo>
                  <a:lnTo>
                    <a:pt x="6587585" y="552902"/>
                  </a:lnTo>
                  <a:lnTo>
                    <a:pt x="6555356" y="583792"/>
                  </a:lnTo>
                  <a:lnTo>
                    <a:pt x="6521835" y="613299"/>
                  </a:lnTo>
                  <a:lnTo>
                    <a:pt x="6487068" y="641375"/>
                  </a:lnTo>
                  <a:lnTo>
                    <a:pt x="6451102" y="667974"/>
                  </a:lnTo>
                  <a:lnTo>
                    <a:pt x="6413982" y="693050"/>
                  </a:lnTo>
                  <a:lnTo>
                    <a:pt x="6375755" y="716557"/>
                  </a:lnTo>
                  <a:lnTo>
                    <a:pt x="6336466" y="738449"/>
                  </a:lnTo>
                  <a:lnTo>
                    <a:pt x="6296163" y="758680"/>
                  </a:lnTo>
                  <a:lnTo>
                    <a:pt x="6254891" y="777203"/>
                  </a:lnTo>
                  <a:lnTo>
                    <a:pt x="6212696" y="793972"/>
                  </a:lnTo>
                  <a:lnTo>
                    <a:pt x="6169624" y="808941"/>
                  </a:lnTo>
                  <a:lnTo>
                    <a:pt x="6125723" y="822064"/>
                  </a:lnTo>
                  <a:lnTo>
                    <a:pt x="6081037" y="833295"/>
                  </a:lnTo>
                  <a:lnTo>
                    <a:pt x="6035614" y="842588"/>
                  </a:lnTo>
                  <a:lnTo>
                    <a:pt x="5989498" y="849896"/>
                  </a:lnTo>
                  <a:lnTo>
                    <a:pt x="5942737" y="855173"/>
                  </a:lnTo>
                  <a:lnTo>
                    <a:pt x="5895377" y="858373"/>
                  </a:lnTo>
                  <a:lnTo>
                    <a:pt x="5847463" y="859450"/>
                  </a:lnTo>
                  <a:lnTo>
                    <a:pt x="5799550" y="858373"/>
                  </a:lnTo>
                  <a:lnTo>
                    <a:pt x="5752190" y="855173"/>
                  </a:lnTo>
                  <a:lnTo>
                    <a:pt x="5705429" y="849896"/>
                  </a:lnTo>
                  <a:lnTo>
                    <a:pt x="5659313" y="842588"/>
                  </a:lnTo>
                  <a:lnTo>
                    <a:pt x="5613890" y="833295"/>
                  </a:lnTo>
                  <a:lnTo>
                    <a:pt x="5569204" y="822064"/>
                  </a:lnTo>
                  <a:lnTo>
                    <a:pt x="5525303" y="808941"/>
                  </a:lnTo>
                  <a:lnTo>
                    <a:pt x="5482231" y="793972"/>
                  </a:lnTo>
                  <a:lnTo>
                    <a:pt x="5440036" y="777203"/>
                  </a:lnTo>
                  <a:lnTo>
                    <a:pt x="5398764" y="758680"/>
                  </a:lnTo>
                  <a:lnTo>
                    <a:pt x="5358461" y="738449"/>
                  </a:lnTo>
                  <a:lnTo>
                    <a:pt x="5319172" y="716557"/>
                  </a:lnTo>
                  <a:lnTo>
                    <a:pt x="5280945" y="693050"/>
                  </a:lnTo>
                  <a:lnTo>
                    <a:pt x="5243825" y="667974"/>
                  </a:lnTo>
                  <a:lnTo>
                    <a:pt x="5207859" y="641375"/>
                  </a:lnTo>
                  <a:lnTo>
                    <a:pt x="5173092" y="613299"/>
                  </a:lnTo>
                  <a:lnTo>
                    <a:pt x="5139571" y="583792"/>
                  </a:lnTo>
                  <a:lnTo>
                    <a:pt x="5107342" y="552902"/>
                  </a:lnTo>
                  <a:lnTo>
                    <a:pt x="5076451" y="520673"/>
                  </a:lnTo>
                  <a:lnTo>
                    <a:pt x="5046945" y="487152"/>
                  </a:lnTo>
                  <a:lnTo>
                    <a:pt x="5018869" y="452385"/>
                  </a:lnTo>
                  <a:lnTo>
                    <a:pt x="4992270" y="416418"/>
                  </a:lnTo>
                  <a:lnTo>
                    <a:pt x="4967194" y="379298"/>
                  </a:lnTo>
                  <a:lnTo>
                    <a:pt x="4943686" y="341071"/>
                  </a:lnTo>
                  <a:lnTo>
                    <a:pt x="4921794" y="301783"/>
                  </a:lnTo>
                  <a:lnTo>
                    <a:pt x="4901564" y="261479"/>
                  </a:lnTo>
                  <a:lnTo>
                    <a:pt x="4883041" y="220207"/>
                  </a:lnTo>
                  <a:lnTo>
                    <a:pt x="4866272" y="178012"/>
                  </a:lnTo>
                  <a:lnTo>
                    <a:pt x="4851302" y="134941"/>
                  </a:lnTo>
                  <a:lnTo>
                    <a:pt x="4838179" y="91040"/>
                  </a:lnTo>
                  <a:lnTo>
                    <a:pt x="4826948" y="46354"/>
                  </a:lnTo>
                  <a:lnTo>
                    <a:pt x="4817656" y="930"/>
                  </a:lnTo>
                  <a:lnTo>
                    <a:pt x="4817508" y="0"/>
                  </a:lnTo>
                </a:path>
              </a:pathLst>
            </a:custGeom>
            <a:ln w="104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516424" y="10518213"/>
            <a:ext cx="2749235" cy="4473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29499" y="1421454"/>
            <a:ext cx="10457180" cy="1156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pc="320" dirty="0"/>
              <a:t>DIH-World </a:t>
            </a:r>
            <a:r>
              <a:rPr lang="bg-BG" spc="120" dirty="0"/>
              <a:t>Конкурс 1</a:t>
            </a:r>
            <a:endParaRPr sz="7400" dirty="0"/>
          </a:p>
        </p:txBody>
      </p:sp>
      <p:sp>
        <p:nvSpPr>
          <p:cNvPr id="7" name="object 7"/>
          <p:cNvSpPr/>
          <p:nvPr/>
        </p:nvSpPr>
        <p:spPr>
          <a:xfrm>
            <a:off x="1473253" y="2856666"/>
            <a:ext cx="544830" cy="0"/>
          </a:xfrm>
          <a:custGeom>
            <a:avLst/>
            <a:gdLst/>
            <a:ahLst/>
            <a:cxnLst/>
            <a:rect l="l" t="t" r="r" b="b"/>
            <a:pathLst>
              <a:path w="544830">
                <a:moveTo>
                  <a:pt x="0" y="0"/>
                </a:moveTo>
                <a:lnTo>
                  <a:pt x="544381" y="0"/>
                </a:lnTo>
              </a:path>
            </a:pathLst>
          </a:custGeom>
          <a:ln w="41883">
            <a:solidFill>
              <a:srgbClr val="1C75B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xfrm>
            <a:off x="1381502" y="3283311"/>
            <a:ext cx="10885170" cy="3808735"/>
          </a:xfrm>
          <a:prstGeom prst="rect">
            <a:avLst/>
          </a:prstGeom>
        </p:spPr>
        <p:txBody>
          <a:bodyPr vert="horz" wrap="square" lIns="0" tIns="1473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60"/>
              </a:spcBef>
            </a:pPr>
            <a:r>
              <a:rPr lang="bg-BG" spc="-110" dirty="0"/>
              <a:t>Цел</a:t>
            </a:r>
            <a:r>
              <a:rPr spc="-110" dirty="0"/>
              <a:t>:</a:t>
            </a:r>
          </a:p>
          <a:p>
            <a:pPr marL="452120" marR="5080" algn="just">
              <a:lnSpc>
                <a:spcPct val="120400"/>
              </a:lnSpc>
              <a:spcBef>
                <a:spcPts val="495"/>
              </a:spcBef>
            </a:pPr>
            <a:r>
              <a:rPr b="0" spc="25" dirty="0">
                <a:latin typeface="Verdana"/>
                <a:cs typeface="Verdana"/>
              </a:rPr>
              <a:t>DIH-World </a:t>
            </a:r>
            <a:r>
              <a:rPr lang="bg-BG" b="0" spc="-45" dirty="0">
                <a:latin typeface="Verdana"/>
                <a:cs typeface="Verdana"/>
              </a:rPr>
              <a:t>търси иновативни експерименти- интегриране на цифрови технологии в процеси, продукти и услуги от </a:t>
            </a:r>
            <a:r>
              <a:rPr lang="bg-BG" spc="-65" dirty="0"/>
              <a:t>производствени МСП</a:t>
            </a:r>
            <a:r>
              <a:rPr spc="-65" dirty="0"/>
              <a:t> </a:t>
            </a:r>
            <a:r>
              <a:rPr lang="bg-BG" b="0" spc="-25" dirty="0">
                <a:latin typeface="Verdana"/>
                <a:cs typeface="Verdana"/>
              </a:rPr>
              <a:t>Иновативните експерименти са проекти изпълнявани от консорциум от 1 производствено МСП и 1 Цифров иновационен хъб</a:t>
            </a:r>
          </a:p>
          <a:p>
            <a:pPr marL="452120" marR="5080" algn="just">
              <a:lnSpc>
                <a:spcPct val="120400"/>
              </a:lnSpc>
              <a:spcBef>
                <a:spcPts val="495"/>
              </a:spcBef>
            </a:pPr>
            <a:r>
              <a:rPr lang="bg-BG" spc="-90" dirty="0"/>
              <a:t>Бюджет</a:t>
            </a:r>
            <a:r>
              <a:rPr spc="-90" dirty="0"/>
              <a:t>:</a:t>
            </a:r>
          </a:p>
          <a:p>
            <a:pPr marL="452120" algn="just">
              <a:lnSpc>
                <a:spcPct val="100000"/>
              </a:lnSpc>
              <a:spcBef>
                <a:spcPts val="1055"/>
              </a:spcBef>
            </a:pPr>
            <a:r>
              <a:rPr b="0" spc="95" dirty="0">
                <a:latin typeface="Verdana"/>
                <a:cs typeface="Verdana"/>
              </a:rPr>
              <a:t>EUR </a:t>
            </a:r>
            <a:r>
              <a:rPr b="0" spc="-70" dirty="0">
                <a:latin typeface="Verdana"/>
                <a:cs typeface="Verdana"/>
              </a:rPr>
              <a:t>95.000,00 </a:t>
            </a:r>
            <a:r>
              <a:rPr lang="bg-BG" b="0" spc="30" dirty="0">
                <a:latin typeface="Verdana"/>
                <a:cs typeface="Verdana"/>
              </a:rPr>
              <a:t>на експеримент </a:t>
            </a:r>
            <a:endParaRPr b="0" spc="-5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555"/>
              </a:spcBef>
            </a:pPr>
            <a:r>
              <a:rPr lang="bg-BG" spc="-80" dirty="0"/>
              <a:t>Важни дати</a:t>
            </a:r>
            <a:r>
              <a:rPr spc="-114" dirty="0"/>
              <a:t>: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6560751" y="5570092"/>
            <a:ext cx="2679065" cy="624840"/>
          </a:xfrm>
          <a:prstGeom prst="rect">
            <a:avLst/>
          </a:prstGeom>
          <a:solidFill>
            <a:srgbClr val="1C75BB"/>
          </a:solidFill>
        </p:spPr>
        <p:txBody>
          <a:bodyPr vert="horz" wrap="square" lIns="0" tIns="177165" rIns="0" bIns="0" rtlCol="0">
            <a:spAutoFit/>
          </a:bodyPr>
          <a:lstStyle/>
          <a:p>
            <a:pPr marL="615950">
              <a:lnSpc>
                <a:spcPct val="100000"/>
              </a:lnSpc>
              <a:spcBef>
                <a:spcPts val="1395"/>
              </a:spcBef>
            </a:pPr>
            <a:r>
              <a:rPr sz="1650" dirty="0">
                <a:solidFill>
                  <a:srgbClr val="F1F1F1"/>
                </a:solidFill>
                <a:latin typeface="Verdana"/>
                <a:cs typeface="Verdana"/>
              </a:rPr>
              <a:t>Cybersecurity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440847" y="7692331"/>
            <a:ext cx="2680335" cy="626110"/>
          </a:xfrm>
          <a:prstGeom prst="rect">
            <a:avLst/>
          </a:prstGeom>
          <a:solidFill>
            <a:srgbClr val="1C75BB"/>
          </a:solidFill>
        </p:spPr>
        <p:txBody>
          <a:bodyPr vert="horz" wrap="square" lIns="0" tIns="178435" rIns="0" bIns="0" rtlCol="0">
            <a:spAutoFit/>
          </a:bodyPr>
          <a:lstStyle/>
          <a:p>
            <a:pPr marL="599440">
              <a:lnSpc>
                <a:spcPct val="100000"/>
              </a:lnSpc>
              <a:spcBef>
                <a:spcPts val="1405"/>
              </a:spcBef>
            </a:pPr>
            <a:r>
              <a:rPr sz="1650" spc="20" dirty="0">
                <a:solidFill>
                  <a:srgbClr val="F1F1F1"/>
                </a:solidFill>
                <a:latin typeface="Verdana"/>
                <a:cs typeface="Verdana"/>
              </a:rPr>
              <a:t>Data</a:t>
            </a:r>
            <a:r>
              <a:rPr sz="1650" spc="-180" dirty="0">
                <a:solidFill>
                  <a:srgbClr val="F1F1F1"/>
                </a:solidFill>
                <a:latin typeface="Verdana"/>
                <a:cs typeface="Verdana"/>
              </a:rPr>
              <a:t> </a:t>
            </a:r>
            <a:r>
              <a:rPr sz="1650" spc="-5" dirty="0">
                <a:solidFill>
                  <a:srgbClr val="F1F1F1"/>
                </a:solidFill>
                <a:latin typeface="Verdana"/>
                <a:cs typeface="Verdana"/>
              </a:rPr>
              <a:t>analytics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440847" y="8424874"/>
            <a:ext cx="2680335" cy="626110"/>
          </a:xfrm>
          <a:prstGeom prst="rect">
            <a:avLst/>
          </a:prstGeom>
          <a:solidFill>
            <a:srgbClr val="1C75BB"/>
          </a:solidFill>
        </p:spPr>
        <p:txBody>
          <a:bodyPr vert="horz" wrap="square" lIns="0" tIns="178435" rIns="0" bIns="0" rtlCol="0">
            <a:spAutoFit/>
          </a:bodyPr>
          <a:lstStyle/>
          <a:p>
            <a:pPr marL="735965">
              <a:lnSpc>
                <a:spcPct val="100000"/>
              </a:lnSpc>
              <a:spcBef>
                <a:spcPts val="1405"/>
              </a:spcBef>
            </a:pPr>
            <a:r>
              <a:rPr sz="1650" spc="-15" dirty="0">
                <a:solidFill>
                  <a:srgbClr val="F1F1F1"/>
                </a:solidFill>
                <a:latin typeface="Verdana"/>
                <a:cs typeface="Verdana"/>
              </a:rPr>
              <a:t>3D</a:t>
            </a:r>
            <a:r>
              <a:rPr sz="1650" spc="-170" dirty="0">
                <a:solidFill>
                  <a:srgbClr val="F1F1F1"/>
                </a:solidFill>
                <a:latin typeface="Verdana"/>
                <a:cs typeface="Verdana"/>
              </a:rPr>
              <a:t> </a:t>
            </a:r>
            <a:r>
              <a:rPr sz="1650" spc="50" dirty="0">
                <a:solidFill>
                  <a:srgbClr val="F1F1F1"/>
                </a:solidFill>
                <a:latin typeface="Verdana"/>
                <a:cs typeface="Verdana"/>
              </a:rPr>
              <a:t>Printing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440847" y="9157417"/>
            <a:ext cx="2680335" cy="626110"/>
          </a:xfrm>
          <a:prstGeom prst="rect">
            <a:avLst/>
          </a:prstGeom>
          <a:solidFill>
            <a:srgbClr val="1C75BB"/>
          </a:solidFill>
        </p:spPr>
        <p:txBody>
          <a:bodyPr vert="horz" wrap="square" lIns="0" tIns="178435" rIns="0" bIns="0" rtlCol="0">
            <a:spAutoFit/>
          </a:bodyPr>
          <a:lstStyle/>
          <a:p>
            <a:pPr marL="104139">
              <a:lnSpc>
                <a:spcPct val="100000"/>
              </a:lnSpc>
              <a:spcBef>
                <a:spcPts val="1405"/>
              </a:spcBef>
            </a:pPr>
            <a:r>
              <a:rPr sz="1650" dirty="0">
                <a:solidFill>
                  <a:srgbClr val="F1F1F1"/>
                </a:solidFill>
                <a:latin typeface="Verdana"/>
                <a:cs typeface="Verdana"/>
              </a:rPr>
              <a:t>Cyber </a:t>
            </a:r>
            <a:r>
              <a:rPr sz="1650" spc="20" dirty="0">
                <a:solidFill>
                  <a:srgbClr val="F1F1F1"/>
                </a:solidFill>
                <a:latin typeface="Verdana"/>
                <a:cs typeface="Verdana"/>
              </a:rPr>
              <a:t>Physical</a:t>
            </a:r>
            <a:r>
              <a:rPr sz="1650" spc="-360" dirty="0">
                <a:solidFill>
                  <a:srgbClr val="F1F1F1"/>
                </a:solidFill>
                <a:latin typeface="Verdana"/>
                <a:cs typeface="Verdana"/>
              </a:rPr>
              <a:t> </a:t>
            </a:r>
            <a:r>
              <a:rPr sz="1650" spc="-20" dirty="0">
                <a:solidFill>
                  <a:srgbClr val="F1F1F1"/>
                </a:solidFill>
                <a:latin typeface="Verdana"/>
                <a:cs typeface="Verdana"/>
              </a:rPr>
              <a:t>Systems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440847" y="6982405"/>
            <a:ext cx="2680335" cy="624840"/>
          </a:xfrm>
          <a:prstGeom prst="rect">
            <a:avLst/>
          </a:prstGeom>
          <a:solidFill>
            <a:srgbClr val="1C75BB"/>
          </a:solidFill>
        </p:spPr>
        <p:txBody>
          <a:bodyPr vert="horz" wrap="square" lIns="0" tIns="177165" rIns="0" bIns="0" rtlCol="0">
            <a:spAutoFit/>
          </a:bodyPr>
          <a:lstStyle/>
          <a:p>
            <a:pPr marL="393700">
              <a:lnSpc>
                <a:spcPct val="100000"/>
              </a:lnSpc>
              <a:spcBef>
                <a:spcPts val="1395"/>
              </a:spcBef>
            </a:pPr>
            <a:r>
              <a:rPr sz="1650" spc="-5" dirty="0">
                <a:solidFill>
                  <a:srgbClr val="F1F1F1"/>
                </a:solidFill>
                <a:latin typeface="Verdana"/>
                <a:cs typeface="Verdana"/>
              </a:rPr>
              <a:t>Internet </a:t>
            </a:r>
            <a:r>
              <a:rPr sz="1650" spc="5" dirty="0">
                <a:solidFill>
                  <a:srgbClr val="F1F1F1"/>
                </a:solidFill>
                <a:latin typeface="Verdana"/>
                <a:cs typeface="Verdana"/>
              </a:rPr>
              <a:t>of</a:t>
            </a:r>
            <a:r>
              <a:rPr sz="1650" spc="-335" dirty="0">
                <a:solidFill>
                  <a:srgbClr val="F1F1F1"/>
                </a:solidFill>
                <a:latin typeface="Verdana"/>
                <a:cs typeface="Verdana"/>
              </a:rPr>
              <a:t> </a:t>
            </a:r>
            <a:r>
              <a:rPr sz="1650" spc="20" dirty="0">
                <a:solidFill>
                  <a:srgbClr val="F1F1F1"/>
                </a:solidFill>
                <a:latin typeface="Verdana"/>
                <a:cs typeface="Verdana"/>
              </a:rPr>
              <a:t>Things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430795" y="6268709"/>
            <a:ext cx="2680335" cy="626110"/>
          </a:xfrm>
          <a:prstGeom prst="rect">
            <a:avLst/>
          </a:prstGeom>
          <a:solidFill>
            <a:srgbClr val="1C75BB"/>
          </a:solidFill>
        </p:spPr>
        <p:txBody>
          <a:bodyPr vert="horz" wrap="square" lIns="0" tIns="178435" rIns="0" bIns="0" rtlCol="0">
            <a:spAutoFit/>
          </a:bodyPr>
          <a:lstStyle/>
          <a:p>
            <a:pPr marL="880744">
              <a:lnSpc>
                <a:spcPct val="100000"/>
              </a:lnSpc>
              <a:spcBef>
                <a:spcPts val="1405"/>
              </a:spcBef>
            </a:pPr>
            <a:r>
              <a:rPr sz="1650" spc="30" dirty="0">
                <a:solidFill>
                  <a:srgbClr val="F1F1F1"/>
                </a:solidFill>
                <a:latin typeface="Verdana"/>
                <a:cs typeface="Verdana"/>
              </a:rPr>
              <a:t>Robotics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430795" y="5570092"/>
            <a:ext cx="2680335" cy="624840"/>
          </a:xfrm>
          <a:prstGeom prst="rect">
            <a:avLst/>
          </a:prstGeom>
          <a:solidFill>
            <a:srgbClr val="1C75BB"/>
          </a:solidFill>
        </p:spPr>
        <p:txBody>
          <a:bodyPr vert="horz" wrap="square" lIns="0" tIns="177165" rIns="0" bIns="0" rtlCol="0">
            <a:spAutoFit/>
          </a:bodyPr>
          <a:lstStyle/>
          <a:p>
            <a:pPr marL="462280">
              <a:lnSpc>
                <a:spcPct val="100000"/>
              </a:lnSpc>
              <a:spcBef>
                <a:spcPts val="1395"/>
              </a:spcBef>
            </a:pPr>
            <a:r>
              <a:rPr sz="1650" spc="-5" dirty="0">
                <a:solidFill>
                  <a:srgbClr val="F1F1F1"/>
                </a:solidFill>
                <a:latin typeface="Verdana"/>
                <a:cs typeface="Verdana"/>
              </a:rPr>
              <a:t>Smart</a:t>
            </a:r>
            <a:r>
              <a:rPr sz="1650" spc="-180" dirty="0">
                <a:solidFill>
                  <a:srgbClr val="F1F1F1"/>
                </a:solidFill>
                <a:latin typeface="Verdana"/>
                <a:cs typeface="Verdana"/>
              </a:rPr>
              <a:t> </a:t>
            </a:r>
            <a:r>
              <a:rPr sz="1650" spc="45" dirty="0">
                <a:solidFill>
                  <a:srgbClr val="F1F1F1"/>
                </a:solidFill>
                <a:latin typeface="Verdana"/>
                <a:cs typeface="Verdana"/>
              </a:rPr>
              <a:t>modelling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560751" y="7698613"/>
            <a:ext cx="2679065" cy="626110"/>
          </a:xfrm>
          <a:prstGeom prst="rect">
            <a:avLst/>
          </a:prstGeom>
          <a:solidFill>
            <a:srgbClr val="1C75BB"/>
          </a:solidFill>
        </p:spPr>
        <p:txBody>
          <a:bodyPr vert="horz" wrap="square" lIns="0" tIns="178435" rIns="0" bIns="0" rtlCol="0">
            <a:spAutoFit/>
          </a:bodyPr>
          <a:lstStyle/>
          <a:p>
            <a:pPr marL="11430">
              <a:lnSpc>
                <a:spcPct val="100000"/>
              </a:lnSpc>
              <a:spcBef>
                <a:spcPts val="1405"/>
              </a:spcBef>
            </a:pPr>
            <a:r>
              <a:rPr sz="1650" spc="30" dirty="0">
                <a:solidFill>
                  <a:srgbClr val="F1F1F1"/>
                </a:solidFill>
                <a:latin typeface="Verdana"/>
                <a:cs typeface="Verdana"/>
              </a:rPr>
              <a:t>Human-robot</a:t>
            </a:r>
            <a:r>
              <a:rPr sz="1650" spc="-200" dirty="0">
                <a:solidFill>
                  <a:srgbClr val="F1F1F1"/>
                </a:solidFill>
                <a:latin typeface="Verdana"/>
                <a:cs typeface="Verdana"/>
              </a:rPr>
              <a:t> </a:t>
            </a:r>
            <a:r>
              <a:rPr sz="1650" spc="20" dirty="0">
                <a:solidFill>
                  <a:srgbClr val="F1F1F1"/>
                </a:solidFill>
                <a:latin typeface="Verdana"/>
                <a:cs typeface="Verdana"/>
              </a:rPr>
              <a:t>interaction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6560751" y="6268709"/>
            <a:ext cx="2679065" cy="626110"/>
          </a:xfrm>
          <a:prstGeom prst="rect">
            <a:avLst/>
          </a:prstGeom>
          <a:solidFill>
            <a:srgbClr val="1C75BB"/>
          </a:solidFill>
        </p:spPr>
        <p:txBody>
          <a:bodyPr vert="horz" wrap="square" lIns="0" tIns="527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15"/>
              </a:spcBef>
            </a:pPr>
            <a:r>
              <a:rPr sz="1650" spc="20" dirty="0">
                <a:solidFill>
                  <a:srgbClr val="F1F1F1"/>
                </a:solidFill>
                <a:latin typeface="Verdana"/>
                <a:cs typeface="Verdana"/>
              </a:rPr>
              <a:t>Cognitive</a:t>
            </a:r>
            <a:r>
              <a:rPr sz="1650" spc="-185" dirty="0">
                <a:solidFill>
                  <a:srgbClr val="F1F1F1"/>
                </a:solidFill>
                <a:latin typeface="Verdana"/>
                <a:cs typeface="Verdana"/>
              </a:rPr>
              <a:t> </a:t>
            </a:r>
            <a:r>
              <a:rPr sz="1650" spc="45" dirty="0">
                <a:solidFill>
                  <a:srgbClr val="F1F1F1"/>
                </a:solidFill>
                <a:latin typeface="Verdana"/>
                <a:cs typeface="Verdana"/>
              </a:rPr>
              <a:t>Autonomous</a:t>
            </a:r>
            <a:endParaRPr sz="1650">
              <a:latin typeface="Verdana"/>
              <a:cs typeface="Verdana"/>
            </a:endParaRPr>
          </a:p>
          <a:p>
            <a:pPr marL="635" algn="ctr">
              <a:lnSpc>
                <a:spcPct val="100000"/>
              </a:lnSpc>
            </a:pPr>
            <a:r>
              <a:rPr sz="1650" spc="-20" dirty="0">
                <a:solidFill>
                  <a:srgbClr val="F1F1F1"/>
                </a:solidFill>
                <a:latin typeface="Verdana"/>
                <a:cs typeface="Verdana"/>
              </a:rPr>
              <a:t>Systems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6560751" y="6982405"/>
            <a:ext cx="2679065" cy="624840"/>
          </a:xfrm>
          <a:prstGeom prst="rect">
            <a:avLst/>
          </a:prstGeom>
          <a:solidFill>
            <a:srgbClr val="1C75BB"/>
          </a:solidFill>
        </p:spPr>
        <p:txBody>
          <a:bodyPr vert="horz" wrap="square" lIns="0" tIns="177165" rIns="0" bIns="0" rtlCol="0">
            <a:spAutoFit/>
          </a:bodyPr>
          <a:lstStyle/>
          <a:p>
            <a:pPr marL="351155">
              <a:lnSpc>
                <a:spcPct val="100000"/>
              </a:lnSpc>
              <a:spcBef>
                <a:spcPts val="1395"/>
              </a:spcBef>
            </a:pPr>
            <a:r>
              <a:rPr sz="1650" spc="-10" dirty="0">
                <a:solidFill>
                  <a:srgbClr val="F1F1F1"/>
                </a:solidFill>
                <a:latin typeface="Verdana"/>
                <a:cs typeface="Verdana"/>
              </a:rPr>
              <a:t>Laser</a:t>
            </a:r>
            <a:r>
              <a:rPr sz="1650" spc="-175" dirty="0">
                <a:solidFill>
                  <a:srgbClr val="F1F1F1"/>
                </a:solidFill>
                <a:latin typeface="Verdana"/>
                <a:cs typeface="Verdana"/>
              </a:rPr>
              <a:t> </a:t>
            </a:r>
            <a:r>
              <a:rPr sz="1650" spc="30" dirty="0">
                <a:solidFill>
                  <a:srgbClr val="F1F1F1"/>
                </a:solidFill>
                <a:latin typeface="Verdana"/>
                <a:cs typeface="Verdana"/>
              </a:rPr>
              <a:t>technologies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3430795" y="9896243"/>
            <a:ext cx="2680335" cy="624840"/>
          </a:xfrm>
          <a:prstGeom prst="rect">
            <a:avLst/>
          </a:prstGeom>
          <a:solidFill>
            <a:srgbClr val="1C75BB"/>
          </a:solidFill>
        </p:spPr>
        <p:txBody>
          <a:bodyPr vert="horz" wrap="square" lIns="0" tIns="52069" rIns="0" bIns="0" rtlCol="0">
            <a:spAutoFit/>
          </a:bodyPr>
          <a:lstStyle/>
          <a:p>
            <a:pPr marL="732790" marR="358140" indent="-367030">
              <a:lnSpc>
                <a:spcPct val="100000"/>
              </a:lnSpc>
              <a:spcBef>
                <a:spcPts val="409"/>
              </a:spcBef>
            </a:pPr>
            <a:r>
              <a:rPr sz="1650" spc="70" dirty="0">
                <a:solidFill>
                  <a:srgbClr val="F1F1F1"/>
                </a:solidFill>
                <a:latin typeface="Verdana"/>
                <a:cs typeface="Verdana"/>
              </a:rPr>
              <a:t>High</a:t>
            </a:r>
            <a:r>
              <a:rPr sz="1650" spc="-225" dirty="0">
                <a:solidFill>
                  <a:srgbClr val="F1F1F1"/>
                </a:solidFill>
                <a:latin typeface="Verdana"/>
                <a:cs typeface="Verdana"/>
              </a:rPr>
              <a:t> </a:t>
            </a:r>
            <a:r>
              <a:rPr sz="1650" spc="35" dirty="0">
                <a:solidFill>
                  <a:srgbClr val="F1F1F1"/>
                </a:solidFill>
                <a:latin typeface="Verdana"/>
                <a:cs typeface="Verdana"/>
              </a:rPr>
              <a:t>Performance  </a:t>
            </a:r>
            <a:r>
              <a:rPr sz="1650" spc="60" dirty="0">
                <a:solidFill>
                  <a:srgbClr val="F1F1F1"/>
                </a:solidFill>
                <a:latin typeface="Verdana"/>
                <a:cs typeface="Verdana"/>
              </a:rPr>
              <a:t>Computing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6560751" y="9157417"/>
            <a:ext cx="2679065" cy="626110"/>
          </a:xfrm>
          <a:prstGeom prst="rect">
            <a:avLst/>
          </a:prstGeom>
          <a:solidFill>
            <a:srgbClr val="1C75BB"/>
          </a:solidFill>
        </p:spPr>
        <p:txBody>
          <a:bodyPr vert="horz" wrap="square" lIns="0" tIns="178435" rIns="0" bIns="0" rtlCol="0">
            <a:spAutoFit/>
          </a:bodyPr>
          <a:lstStyle/>
          <a:p>
            <a:pPr marL="319405">
              <a:lnSpc>
                <a:spcPct val="100000"/>
              </a:lnSpc>
              <a:spcBef>
                <a:spcPts val="1405"/>
              </a:spcBef>
            </a:pPr>
            <a:r>
              <a:rPr sz="1650" spc="40" dirty="0">
                <a:solidFill>
                  <a:srgbClr val="F1F1F1"/>
                </a:solidFill>
                <a:latin typeface="Verdana"/>
                <a:cs typeface="Verdana"/>
              </a:rPr>
              <a:t>Cloud</a:t>
            </a:r>
            <a:r>
              <a:rPr sz="1650" spc="-180" dirty="0">
                <a:solidFill>
                  <a:srgbClr val="F1F1F1"/>
                </a:solidFill>
                <a:latin typeface="Verdana"/>
                <a:cs typeface="Verdana"/>
              </a:rPr>
              <a:t> </a:t>
            </a:r>
            <a:r>
              <a:rPr sz="1650" spc="30" dirty="0">
                <a:solidFill>
                  <a:srgbClr val="F1F1F1"/>
                </a:solidFill>
                <a:latin typeface="Verdana"/>
                <a:cs typeface="Verdana"/>
              </a:rPr>
              <a:t>technologies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6560751" y="9896243"/>
            <a:ext cx="2679065" cy="624840"/>
          </a:xfrm>
          <a:prstGeom prst="rect">
            <a:avLst/>
          </a:prstGeom>
          <a:solidFill>
            <a:srgbClr val="1C75BB"/>
          </a:solidFill>
        </p:spPr>
        <p:txBody>
          <a:bodyPr vert="horz" wrap="square" lIns="0" tIns="177800" rIns="0" bIns="0" rtlCol="0">
            <a:spAutoFit/>
          </a:bodyPr>
          <a:lstStyle/>
          <a:p>
            <a:pPr marL="261620">
              <a:lnSpc>
                <a:spcPct val="100000"/>
              </a:lnSpc>
              <a:spcBef>
                <a:spcPts val="1400"/>
              </a:spcBef>
            </a:pPr>
            <a:r>
              <a:rPr sz="1650" dirty="0">
                <a:solidFill>
                  <a:srgbClr val="F1F1F1"/>
                </a:solidFill>
                <a:latin typeface="Verdana"/>
                <a:cs typeface="Verdana"/>
              </a:rPr>
              <a:t>Artificial</a:t>
            </a:r>
            <a:r>
              <a:rPr sz="1650" spc="-180" dirty="0">
                <a:solidFill>
                  <a:srgbClr val="F1F1F1"/>
                </a:solidFill>
                <a:latin typeface="Verdana"/>
                <a:cs typeface="Verdana"/>
              </a:rPr>
              <a:t> </a:t>
            </a:r>
            <a:r>
              <a:rPr sz="1650" spc="10" dirty="0">
                <a:solidFill>
                  <a:srgbClr val="F1F1F1"/>
                </a:solidFill>
                <a:latin typeface="Verdana"/>
                <a:cs typeface="Verdana"/>
              </a:rPr>
              <a:t>Intelligence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6560751" y="8424874"/>
            <a:ext cx="2679065" cy="626110"/>
          </a:xfrm>
          <a:prstGeom prst="rect">
            <a:avLst/>
          </a:prstGeom>
          <a:solidFill>
            <a:srgbClr val="1C75BB"/>
          </a:solidFill>
        </p:spPr>
        <p:txBody>
          <a:bodyPr vert="horz" wrap="square" lIns="0" tIns="17843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405"/>
              </a:spcBef>
            </a:pPr>
            <a:r>
              <a:rPr sz="1650" spc="-20" dirty="0">
                <a:solidFill>
                  <a:srgbClr val="F1F1F1"/>
                </a:solidFill>
                <a:latin typeface="Verdana"/>
                <a:cs typeface="Verdana"/>
              </a:rPr>
              <a:t>Sensors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13280014" y="3694128"/>
            <a:ext cx="6173215" cy="13356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13472334" y="2953178"/>
            <a:ext cx="5705475" cy="7200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95"/>
              </a:spcBef>
              <a:tabLst>
                <a:tab pos="958215" algn="l"/>
                <a:tab pos="3588385" algn="l"/>
                <a:tab pos="5001260" algn="l"/>
              </a:tabLst>
            </a:pPr>
            <a:r>
              <a:rPr lang="bg-BG" sz="2300" b="1" spc="-65" dirty="0">
                <a:latin typeface="Verdana"/>
                <a:cs typeface="Verdana"/>
              </a:rPr>
              <a:t>Производствени предприятия с фокус върху: </a:t>
            </a:r>
            <a:endParaRPr sz="2300" dirty="0">
              <a:latin typeface="Verdana"/>
              <a:cs typeface="Verdan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3482177" y="5142012"/>
            <a:ext cx="2543810" cy="377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bg-BG" sz="2300" b="1" spc="-100" dirty="0">
                <a:latin typeface="Verdana"/>
                <a:cs typeface="Verdana"/>
              </a:rPr>
              <a:t>Технологии:</a:t>
            </a:r>
            <a:endParaRPr sz="2300" dirty="0">
              <a:latin typeface="Verdana"/>
              <a:cs typeface="Verdana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1509168" y="8780465"/>
            <a:ext cx="85725" cy="504825"/>
          </a:xfrm>
          <a:custGeom>
            <a:avLst/>
            <a:gdLst/>
            <a:ahLst/>
            <a:cxnLst/>
            <a:rect l="l" t="t" r="r" b="b"/>
            <a:pathLst>
              <a:path w="85725" h="504825">
                <a:moveTo>
                  <a:pt x="42616" y="20702"/>
                </a:moveTo>
                <a:lnTo>
                  <a:pt x="37381" y="29677"/>
                </a:lnTo>
                <a:lnTo>
                  <a:pt x="37381" y="504591"/>
                </a:lnTo>
                <a:lnTo>
                  <a:pt x="47851" y="504591"/>
                </a:lnTo>
                <a:lnTo>
                  <a:pt x="47851" y="29677"/>
                </a:lnTo>
                <a:lnTo>
                  <a:pt x="42616" y="20702"/>
                </a:lnTo>
                <a:close/>
              </a:path>
              <a:path w="85725" h="504825">
                <a:moveTo>
                  <a:pt x="42616" y="0"/>
                </a:moveTo>
                <a:lnTo>
                  <a:pt x="0" y="73086"/>
                </a:lnTo>
                <a:lnTo>
                  <a:pt x="837" y="76228"/>
                </a:lnTo>
                <a:lnTo>
                  <a:pt x="5863" y="79159"/>
                </a:lnTo>
                <a:lnTo>
                  <a:pt x="9004" y="78322"/>
                </a:lnTo>
                <a:lnTo>
                  <a:pt x="37381" y="29677"/>
                </a:lnTo>
                <a:lnTo>
                  <a:pt x="37381" y="10366"/>
                </a:lnTo>
                <a:lnTo>
                  <a:pt x="48660" y="10366"/>
                </a:lnTo>
                <a:lnTo>
                  <a:pt x="42616" y="0"/>
                </a:lnTo>
                <a:close/>
              </a:path>
              <a:path w="85725" h="504825">
                <a:moveTo>
                  <a:pt x="48660" y="10366"/>
                </a:moveTo>
                <a:lnTo>
                  <a:pt x="47851" y="10366"/>
                </a:lnTo>
                <a:lnTo>
                  <a:pt x="47851" y="29677"/>
                </a:lnTo>
                <a:lnTo>
                  <a:pt x="76228" y="78322"/>
                </a:lnTo>
                <a:lnTo>
                  <a:pt x="79369" y="79159"/>
                </a:lnTo>
                <a:lnTo>
                  <a:pt x="84395" y="76228"/>
                </a:lnTo>
                <a:lnTo>
                  <a:pt x="85233" y="73086"/>
                </a:lnTo>
                <a:lnTo>
                  <a:pt x="48660" y="10366"/>
                </a:lnTo>
                <a:close/>
              </a:path>
              <a:path w="85725" h="504825">
                <a:moveTo>
                  <a:pt x="47851" y="10366"/>
                </a:moveTo>
                <a:lnTo>
                  <a:pt x="37381" y="10366"/>
                </a:lnTo>
                <a:lnTo>
                  <a:pt x="37381" y="29677"/>
                </a:lnTo>
                <a:lnTo>
                  <a:pt x="42616" y="20702"/>
                </a:lnTo>
                <a:lnTo>
                  <a:pt x="38114" y="12983"/>
                </a:lnTo>
                <a:lnTo>
                  <a:pt x="47851" y="12983"/>
                </a:lnTo>
                <a:lnTo>
                  <a:pt x="47851" y="10366"/>
                </a:lnTo>
                <a:close/>
              </a:path>
              <a:path w="85725" h="504825">
                <a:moveTo>
                  <a:pt x="47851" y="12983"/>
                </a:moveTo>
                <a:lnTo>
                  <a:pt x="47118" y="12983"/>
                </a:lnTo>
                <a:lnTo>
                  <a:pt x="42616" y="20702"/>
                </a:lnTo>
                <a:lnTo>
                  <a:pt x="47851" y="29677"/>
                </a:lnTo>
                <a:lnTo>
                  <a:pt x="47851" y="12983"/>
                </a:lnTo>
                <a:close/>
              </a:path>
              <a:path w="85725" h="504825">
                <a:moveTo>
                  <a:pt x="47118" y="12983"/>
                </a:moveTo>
                <a:lnTo>
                  <a:pt x="38114" y="12983"/>
                </a:lnTo>
                <a:lnTo>
                  <a:pt x="42616" y="20702"/>
                </a:lnTo>
                <a:lnTo>
                  <a:pt x="47118" y="12983"/>
                </a:lnTo>
                <a:close/>
              </a:path>
            </a:pathLst>
          </a:custGeom>
          <a:solidFill>
            <a:srgbClr val="1C75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883440" y="9295148"/>
            <a:ext cx="2005810" cy="59753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065" marR="5080" indent="-1270" algn="ctr">
              <a:lnSpc>
                <a:spcPct val="122000"/>
              </a:lnSpc>
              <a:spcBef>
                <a:spcPts val="90"/>
              </a:spcBef>
            </a:pPr>
            <a:r>
              <a:rPr sz="1650" spc="-120" dirty="0">
                <a:latin typeface="Verdana"/>
                <a:cs typeface="Verdana"/>
              </a:rPr>
              <a:t>3 </a:t>
            </a:r>
            <a:r>
              <a:rPr lang="bg-BG" sz="1650" spc="30" dirty="0">
                <a:latin typeface="Verdana"/>
                <a:cs typeface="Verdana"/>
              </a:rPr>
              <a:t>Май Обявяване на конкурса</a:t>
            </a:r>
            <a:endParaRPr sz="1450" dirty="0">
              <a:latin typeface="Verdana"/>
              <a:cs typeface="Verdan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551785" y="8279119"/>
            <a:ext cx="1750695" cy="722634"/>
          </a:xfrm>
          <a:prstGeom prst="rect">
            <a:avLst/>
          </a:prstGeom>
          <a:solidFill>
            <a:srgbClr val="1C75BB"/>
          </a:solidFill>
        </p:spPr>
        <p:txBody>
          <a:bodyPr vert="horz" wrap="square" lIns="0" tIns="1339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5"/>
              </a:spcBef>
            </a:pPr>
            <a:r>
              <a:rPr lang="bg-BG" sz="1450" spc="105" dirty="0">
                <a:solidFill>
                  <a:srgbClr val="F1F1F1"/>
                </a:solidFill>
                <a:latin typeface="Verdana"/>
                <a:cs typeface="Verdana"/>
              </a:rPr>
              <a:t>МАЙ</a:t>
            </a:r>
          </a:p>
          <a:p>
            <a:pPr algn="ctr">
              <a:lnSpc>
                <a:spcPct val="100000"/>
              </a:lnSpc>
              <a:spcBef>
                <a:spcPts val="1055"/>
              </a:spcBef>
            </a:pPr>
            <a:endParaRPr sz="1450" dirty="0">
              <a:latin typeface="Verdana"/>
              <a:cs typeface="Verdan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292046" y="8279119"/>
            <a:ext cx="1750695" cy="722634"/>
          </a:xfrm>
          <a:prstGeom prst="rect">
            <a:avLst/>
          </a:prstGeom>
          <a:solidFill>
            <a:srgbClr val="1C75BB">
              <a:alpha val="90194"/>
            </a:srgbClr>
          </a:solidFill>
        </p:spPr>
        <p:txBody>
          <a:bodyPr vert="horz" wrap="square" lIns="0" tIns="1339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5"/>
              </a:spcBef>
            </a:pPr>
            <a:r>
              <a:rPr lang="bg-BG" sz="1450" spc="95" dirty="0">
                <a:solidFill>
                  <a:srgbClr val="F1F1F1"/>
                </a:solidFill>
                <a:latin typeface="Verdana"/>
                <a:cs typeface="Verdana"/>
              </a:rPr>
              <a:t>ЮНИ</a:t>
            </a:r>
          </a:p>
          <a:p>
            <a:pPr algn="ctr">
              <a:lnSpc>
                <a:spcPct val="100000"/>
              </a:lnSpc>
              <a:spcBef>
                <a:spcPts val="1055"/>
              </a:spcBef>
            </a:pPr>
            <a:endParaRPr sz="1450" dirty="0">
              <a:latin typeface="Verdana"/>
              <a:cs typeface="Verdana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098902" y="8279118"/>
            <a:ext cx="1914910" cy="722634"/>
          </a:xfrm>
          <a:custGeom>
            <a:avLst/>
            <a:gdLst/>
            <a:ahLst/>
            <a:cxnLst/>
            <a:rect l="l" t="t" r="r" b="b"/>
            <a:pathLst>
              <a:path w="1751965" h="501650">
                <a:moveTo>
                  <a:pt x="1751569" y="0"/>
                </a:moveTo>
                <a:lnTo>
                  <a:pt x="0" y="0"/>
                </a:lnTo>
                <a:lnTo>
                  <a:pt x="0" y="501345"/>
                </a:lnTo>
                <a:lnTo>
                  <a:pt x="1751569" y="501345"/>
                </a:lnTo>
                <a:lnTo>
                  <a:pt x="1751569" y="0"/>
                </a:lnTo>
                <a:close/>
              </a:path>
            </a:pathLst>
          </a:custGeom>
          <a:solidFill>
            <a:srgbClr val="1C75BB">
              <a:alpha val="74900"/>
            </a:srgbClr>
          </a:solidFill>
        </p:spPr>
        <p:txBody>
          <a:bodyPr wrap="square" lIns="0" tIns="0" rIns="0" bIns="0" rtlCol="0"/>
          <a:lstStyle/>
          <a:p>
            <a:endParaRPr lang="bg-BG" dirty="0"/>
          </a:p>
          <a:p>
            <a:endParaRPr lang="bg-BG" dirty="0"/>
          </a:p>
          <a:p>
            <a:endParaRPr dirty="0"/>
          </a:p>
        </p:txBody>
      </p:sp>
      <p:sp>
        <p:nvSpPr>
          <p:cNvPr id="31" name="object 31"/>
          <p:cNvSpPr txBox="1"/>
          <p:nvPr/>
        </p:nvSpPr>
        <p:spPr>
          <a:xfrm>
            <a:off x="5725553" y="8396572"/>
            <a:ext cx="791069" cy="2404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bg-BG" sz="1450" spc="75" dirty="0">
                <a:solidFill>
                  <a:srgbClr val="F1F1F1"/>
                </a:solidFill>
                <a:latin typeface="Verdana"/>
                <a:cs typeface="Verdana"/>
              </a:rPr>
              <a:t>ЮЛИ</a:t>
            </a:r>
            <a:endParaRPr sz="1450" dirty="0">
              <a:latin typeface="Verdana"/>
              <a:cs typeface="Verdana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923349" y="8279119"/>
            <a:ext cx="1750695" cy="722634"/>
          </a:xfrm>
          <a:custGeom>
            <a:avLst/>
            <a:gdLst/>
            <a:ahLst/>
            <a:cxnLst/>
            <a:rect l="l" t="t" r="r" b="b"/>
            <a:pathLst>
              <a:path w="1750695" h="501650">
                <a:moveTo>
                  <a:pt x="1750313" y="0"/>
                </a:moveTo>
                <a:lnTo>
                  <a:pt x="0" y="0"/>
                </a:lnTo>
                <a:lnTo>
                  <a:pt x="0" y="501345"/>
                </a:lnTo>
                <a:lnTo>
                  <a:pt x="1750313" y="501345"/>
                </a:lnTo>
                <a:lnTo>
                  <a:pt x="1750313" y="0"/>
                </a:lnTo>
                <a:close/>
              </a:path>
            </a:pathLst>
          </a:custGeom>
          <a:solidFill>
            <a:srgbClr val="1C75BB">
              <a:alpha val="5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7383619" y="8396572"/>
            <a:ext cx="829310" cy="2404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bg-BG" sz="1450" spc="70" dirty="0">
                <a:solidFill>
                  <a:srgbClr val="F1F1F1"/>
                </a:solidFill>
                <a:latin typeface="Verdana"/>
                <a:cs typeface="Verdana"/>
              </a:rPr>
              <a:t>АВГУСТ</a:t>
            </a:r>
            <a:endParaRPr sz="1450" dirty="0">
              <a:latin typeface="Verdana"/>
              <a:cs typeface="Verdana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8744026" y="8279118"/>
            <a:ext cx="1751964" cy="722633"/>
          </a:xfrm>
          <a:custGeom>
            <a:avLst/>
            <a:gdLst/>
            <a:ahLst/>
            <a:cxnLst/>
            <a:rect l="l" t="t" r="r" b="b"/>
            <a:pathLst>
              <a:path w="1751965" h="501650">
                <a:moveTo>
                  <a:pt x="1751569" y="0"/>
                </a:moveTo>
                <a:lnTo>
                  <a:pt x="0" y="0"/>
                </a:lnTo>
                <a:lnTo>
                  <a:pt x="0" y="501345"/>
                </a:lnTo>
                <a:lnTo>
                  <a:pt x="1751569" y="501345"/>
                </a:lnTo>
                <a:lnTo>
                  <a:pt x="1751569" y="0"/>
                </a:lnTo>
                <a:close/>
              </a:path>
            </a:pathLst>
          </a:custGeom>
          <a:solidFill>
            <a:srgbClr val="1C75BB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9010061" y="8396572"/>
            <a:ext cx="1220470" cy="2404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bg-BG" sz="1450" dirty="0">
                <a:latin typeface="Verdana"/>
                <a:cs typeface="Verdana"/>
              </a:rPr>
              <a:t>СЕПТЕМВРИ</a:t>
            </a:r>
            <a:endParaRPr sz="1450" dirty="0">
              <a:latin typeface="Verdana"/>
              <a:cs typeface="Verdana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10639852" y="8297073"/>
            <a:ext cx="2096863" cy="722632"/>
          </a:xfrm>
          <a:custGeom>
            <a:avLst/>
            <a:gdLst/>
            <a:ahLst/>
            <a:cxnLst/>
            <a:rect l="l" t="t" r="r" b="b"/>
            <a:pathLst>
              <a:path w="1751965" h="501650">
                <a:moveTo>
                  <a:pt x="1500896" y="0"/>
                </a:moveTo>
                <a:lnTo>
                  <a:pt x="0" y="0"/>
                </a:lnTo>
                <a:lnTo>
                  <a:pt x="0" y="501345"/>
                </a:lnTo>
                <a:lnTo>
                  <a:pt x="1500896" y="501345"/>
                </a:lnTo>
                <a:lnTo>
                  <a:pt x="1751569" y="250672"/>
                </a:lnTo>
                <a:lnTo>
                  <a:pt x="1500896" y="0"/>
                </a:lnTo>
                <a:close/>
              </a:path>
            </a:pathLst>
          </a:custGeom>
          <a:solidFill>
            <a:srgbClr val="1C75BB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10903825" y="8396572"/>
            <a:ext cx="1322379" cy="2404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bg-BG" sz="1450" spc="65" dirty="0">
                <a:latin typeface="Verdana"/>
                <a:cs typeface="Verdana"/>
              </a:rPr>
              <a:t>ОКТОМВРИ</a:t>
            </a:r>
            <a:endParaRPr sz="1450" dirty="0">
              <a:latin typeface="Verdana"/>
              <a:cs typeface="Verdana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5932070" y="8780465"/>
            <a:ext cx="85725" cy="504825"/>
          </a:xfrm>
          <a:custGeom>
            <a:avLst/>
            <a:gdLst/>
            <a:ahLst/>
            <a:cxnLst/>
            <a:rect l="l" t="t" r="r" b="b"/>
            <a:pathLst>
              <a:path w="85725" h="504825">
                <a:moveTo>
                  <a:pt x="42616" y="20702"/>
                </a:moveTo>
                <a:lnTo>
                  <a:pt x="37381" y="29677"/>
                </a:lnTo>
                <a:lnTo>
                  <a:pt x="37381" y="504591"/>
                </a:lnTo>
                <a:lnTo>
                  <a:pt x="47851" y="504591"/>
                </a:lnTo>
                <a:lnTo>
                  <a:pt x="47851" y="29677"/>
                </a:lnTo>
                <a:lnTo>
                  <a:pt x="42616" y="20702"/>
                </a:lnTo>
                <a:close/>
              </a:path>
              <a:path w="85725" h="504825">
                <a:moveTo>
                  <a:pt x="42616" y="0"/>
                </a:moveTo>
                <a:lnTo>
                  <a:pt x="0" y="73086"/>
                </a:lnTo>
                <a:lnTo>
                  <a:pt x="837" y="76228"/>
                </a:lnTo>
                <a:lnTo>
                  <a:pt x="5863" y="79159"/>
                </a:lnTo>
                <a:lnTo>
                  <a:pt x="9004" y="78322"/>
                </a:lnTo>
                <a:lnTo>
                  <a:pt x="37381" y="29677"/>
                </a:lnTo>
                <a:lnTo>
                  <a:pt x="37381" y="10366"/>
                </a:lnTo>
                <a:lnTo>
                  <a:pt x="48660" y="10366"/>
                </a:lnTo>
                <a:lnTo>
                  <a:pt x="42616" y="0"/>
                </a:lnTo>
                <a:close/>
              </a:path>
              <a:path w="85725" h="504825">
                <a:moveTo>
                  <a:pt x="48660" y="10366"/>
                </a:moveTo>
                <a:lnTo>
                  <a:pt x="47851" y="10366"/>
                </a:lnTo>
                <a:lnTo>
                  <a:pt x="47851" y="29677"/>
                </a:lnTo>
                <a:lnTo>
                  <a:pt x="76228" y="78322"/>
                </a:lnTo>
                <a:lnTo>
                  <a:pt x="79369" y="79159"/>
                </a:lnTo>
                <a:lnTo>
                  <a:pt x="84395" y="76228"/>
                </a:lnTo>
                <a:lnTo>
                  <a:pt x="85233" y="73086"/>
                </a:lnTo>
                <a:lnTo>
                  <a:pt x="48660" y="10366"/>
                </a:lnTo>
                <a:close/>
              </a:path>
              <a:path w="85725" h="504825">
                <a:moveTo>
                  <a:pt x="47851" y="10366"/>
                </a:moveTo>
                <a:lnTo>
                  <a:pt x="37381" y="10366"/>
                </a:lnTo>
                <a:lnTo>
                  <a:pt x="37381" y="29677"/>
                </a:lnTo>
                <a:lnTo>
                  <a:pt x="42616" y="20702"/>
                </a:lnTo>
                <a:lnTo>
                  <a:pt x="38114" y="12983"/>
                </a:lnTo>
                <a:lnTo>
                  <a:pt x="47851" y="12983"/>
                </a:lnTo>
                <a:lnTo>
                  <a:pt x="47851" y="10366"/>
                </a:lnTo>
                <a:close/>
              </a:path>
              <a:path w="85725" h="504825">
                <a:moveTo>
                  <a:pt x="47851" y="12983"/>
                </a:moveTo>
                <a:lnTo>
                  <a:pt x="47118" y="12983"/>
                </a:lnTo>
                <a:lnTo>
                  <a:pt x="42616" y="20702"/>
                </a:lnTo>
                <a:lnTo>
                  <a:pt x="47851" y="29677"/>
                </a:lnTo>
                <a:lnTo>
                  <a:pt x="47851" y="12983"/>
                </a:lnTo>
                <a:close/>
              </a:path>
              <a:path w="85725" h="504825">
                <a:moveTo>
                  <a:pt x="47118" y="12983"/>
                </a:moveTo>
                <a:lnTo>
                  <a:pt x="38114" y="12983"/>
                </a:lnTo>
                <a:lnTo>
                  <a:pt x="42616" y="20702"/>
                </a:lnTo>
                <a:lnTo>
                  <a:pt x="47118" y="12983"/>
                </a:lnTo>
                <a:close/>
              </a:path>
            </a:pathLst>
          </a:custGeom>
          <a:solidFill>
            <a:srgbClr val="1C75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4819089" y="9273035"/>
            <a:ext cx="2310765" cy="840679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530"/>
              </a:spcBef>
            </a:pPr>
            <a:r>
              <a:rPr sz="1650" spc="-285" dirty="0">
                <a:latin typeface="Verdana"/>
                <a:cs typeface="Verdana"/>
              </a:rPr>
              <a:t>15 </a:t>
            </a:r>
            <a:r>
              <a:rPr lang="bg-BG" sz="1650" spc="15" dirty="0">
                <a:latin typeface="Verdana"/>
                <a:cs typeface="Verdana"/>
              </a:rPr>
              <a:t> Юли</a:t>
            </a:r>
            <a:r>
              <a:rPr sz="1650" spc="15" dirty="0">
                <a:latin typeface="Verdana"/>
                <a:cs typeface="Verdana"/>
              </a:rPr>
              <a:t> </a:t>
            </a:r>
            <a:r>
              <a:rPr sz="1650" spc="-185" dirty="0">
                <a:latin typeface="Verdana"/>
                <a:cs typeface="Verdana"/>
              </a:rPr>
              <a:t>(13:00</a:t>
            </a:r>
            <a:r>
              <a:rPr sz="1650" spc="-215" dirty="0">
                <a:latin typeface="Verdana"/>
                <a:cs typeface="Verdana"/>
              </a:rPr>
              <a:t> </a:t>
            </a:r>
            <a:r>
              <a:rPr sz="1650" spc="-45" dirty="0">
                <a:latin typeface="Verdana"/>
                <a:cs typeface="Verdana"/>
              </a:rPr>
              <a:t>CET)</a:t>
            </a:r>
            <a:endParaRPr sz="1650" dirty="0">
              <a:latin typeface="Verdana"/>
              <a:cs typeface="Verdana"/>
            </a:endParaRPr>
          </a:p>
          <a:p>
            <a:pPr marL="12700" marR="5080" algn="ctr">
              <a:lnSpc>
                <a:spcPct val="122800"/>
              </a:lnSpc>
              <a:spcBef>
                <a:spcPts val="25"/>
              </a:spcBef>
            </a:pPr>
            <a:r>
              <a:rPr lang="bg-BG" sz="1450" spc="45" dirty="0">
                <a:latin typeface="Verdana"/>
                <a:cs typeface="Verdana"/>
              </a:rPr>
              <a:t>Краен срок за подаване на проекти</a:t>
            </a:r>
            <a:endParaRPr sz="1450" dirty="0">
              <a:latin typeface="Verdana"/>
              <a:cs typeface="Verdana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5937096" y="7991693"/>
            <a:ext cx="3729990" cy="293370"/>
          </a:xfrm>
          <a:custGeom>
            <a:avLst/>
            <a:gdLst/>
            <a:ahLst/>
            <a:cxnLst/>
            <a:rect l="l" t="t" r="r" b="b"/>
            <a:pathLst>
              <a:path w="3729990" h="293370">
                <a:moveTo>
                  <a:pt x="5863" y="213710"/>
                </a:moveTo>
                <a:lnTo>
                  <a:pt x="837" y="216642"/>
                </a:lnTo>
                <a:lnTo>
                  <a:pt x="0" y="219783"/>
                </a:lnTo>
                <a:lnTo>
                  <a:pt x="42616" y="292870"/>
                </a:lnTo>
                <a:lnTo>
                  <a:pt x="48660" y="282504"/>
                </a:lnTo>
                <a:lnTo>
                  <a:pt x="37381" y="282504"/>
                </a:lnTo>
                <a:lnTo>
                  <a:pt x="37381" y="263193"/>
                </a:lnTo>
                <a:lnTo>
                  <a:pt x="9004" y="214548"/>
                </a:lnTo>
                <a:lnTo>
                  <a:pt x="5863" y="213710"/>
                </a:lnTo>
                <a:close/>
              </a:path>
              <a:path w="3729990" h="293370">
                <a:moveTo>
                  <a:pt x="37381" y="263193"/>
                </a:moveTo>
                <a:lnTo>
                  <a:pt x="37381" y="282504"/>
                </a:lnTo>
                <a:lnTo>
                  <a:pt x="47851" y="282504"/>
                </a:lnTo>
                <a:lnTo>
                  <a:pt x="47851" y="279886"/>
                </a:lnTo>
                <a:lnTo>
                  <a:pt x="38114" y="279886"/>
                </a:lnTo>
                <a:lnTo>
                  <a:pt x="42616" y="272168"/>
                </a:lnTo>
                <a:lnTo>
                  <a:pt x="37381" y="263193"/>
                </a:lnTo>
                <a:close/>
              </a:path>
              <a:path w="3729990" h="293370">
                <a:moveTo>
                  <a:pt x="79369" y="213710"/>
                </a:moveTo>
                <a:lnTo>
                  <a:pt x="76228" y="214548"/>
                </a:lnTo>
                <a:lnTo>
                  <a:pt x="47851" y="263193"/>
                </a:lnTo>
                <a:lnTo>
                  <a:pt x="47851" y="282504"/>
                </a:lnTo>
                <a:lnTo>
                  <a:pt x="48660" y="282504"/>
                </a:lnTo>
                <a:lnTo>
                  <a:pt x="85233" y="219783"/>
                </a:lnTo>
                <a:lnTo>
                  <a:pt x="84395" y="216642"/>
                </a:lnTo>
                <a:lnTo>
                  <a:pt x="79369" y="213710"/>
                </a:lnTo>
                <a:close/>
              </a:path>
              <a:path w="3729990" h="293370">
                <a:moveTo>
                  <a:pt x="3650569" y="203239"/>
                </a:moveTo>
                <a:lnTo>
                  <a:pt x="3645543" y="206171"/>
                </a:lnTo>
                <a:lnTo>
                  <a:pt x="3644705" y="209312"/>
                </a:lnTo>
                <a:lnTo>
                  <a:pt x="3687322" y="282399"/>
                </a:lnTo>
                <a:lnTo>
                  <a:pt x="3693366" y="272033"/>
                </a:lnTo>
                <a:lnTo>
                  <a:pt x="3682086" y="272033"/>
                </a:lnTo>
                <a:lnTo>
                  <a:pt x="3682086" y="252722"/>
                </a:lnTo>
                <a:lnTo>
                  <a:pt x="3655176" y="206590"/>
                </a:lnTo>
                <a:lnTo>
                  <a:pt x="3653815" y="204077"/>
                </a:lnTo>
                <a:lnTo>
                  <a:pt x="3650569" y="203239"/>
                </a:lnTo>
                <a:close/>
              </a:path>
              <a:path w="3729990" h="293370">
                <a:moveTo>
                  <a:pt x="42616" y="272168"/>
                </a:moveTo>
                <a:lnTo>
                  <a:pt x="38114" y="279886"/>
                </a:lnTo>
                <a:lnTo>
                  <a:pt x="47118" y="279886"/>
                </a:lnTo>
                <a:lnTo>
                  <a:pt x="42616" y="272168"/>
                </a:lnTo>
                <a:close/>
              </a:path>
              <a:path w="3729990" h="293370">
                <a:moveTo>
                  <a:pt x="47851" y="263193"/>
                </a:moveTo>
                <a:lnTo>
                  <a:pt x="42616" y="272168"/>
                </a:lnTo>
                <a:lnTo>
                  <a:pt x="47118" y="279886"/>
                </a:lnTo>
                <a:lnTo>
                  <a:pt x="47851" y="279886"/>
                </a:lnTo>
                <a:lnTo>
                  <a:pt x="47851" y="263193"/>
                </a:lnTo>
                <a:close/>
              </a:path>
              <a:path w="3729990" h="293370">
                <a:moveTo>
                  <a:pt x="3692557" y="0"/>
                </a:moveTo>
                <a:lnTo>
                  <a:pt x="37381" y="0"/>
                </a:lnTo>
                <a:lnTo>
                  <a:pt x="37381" y="263193"/>
                </a:lnTo>
                <a:lnTo>
                  <a:pt x="42616" y="272168"/>
                </a:lnTo>
                <a:lnTo>
                  <a:pt x="47851" y="263193"/>
                </a:lnTo>
                <a:lnTo>
                  <a:pt x="47851" y="10470"/>
                </a:lnTo>
                <a:lnTo>
                  <a:pt x="42616" y="10470"/>
                </a:lnTo>
                <a:lnTo>
                  <a:pt x="47851" y="5235"/>
                </a:lnTo>
                <a:lnTo>
                  <a:pt x="3692557" y="5235"/>
                </a:lnTo>
                <a:lnTo>
                  <a:pt x="3692557" y="0"/>
                </a:lnTo>
                <a:close/>
              </a:path>
              <a:path w="3729990" h="293370">
                <a:moveTo>
                  <a:pt x="3682086" y="252722"/>
                </a:moveTo>
                <a:lnTo>
                  <a:pt x="3682086" y="272033"/>
                </a:lnTo>
                <a:lnTo>
                  <a:pt x="3692557" y="272033"/>
                </a:lnTo>
                <a:lnTo>
                  <a:pt x="3692557" y="269415"/>
                </a:lnTo>
                <a:lnTo>
                  <a:pt x="3682819" y="269415"/>
                </a:lnTo>
                <a:lnTo>
                  <a:pt x="3687322" y="261697"/>
                </a:lnTo>
                <a:lnTo>
                  <a:pt x="3682086" y="252722"/>
                </a:lnTo>
                <a:close/>
              </a:path>
              <a:path w="3729990" h="293370">
                <a:moveTo>
                  <a:pt x="3724179" y="203239"/>
                </a:moveTo>
                <a:lnTo>
                  <a:pt x="3720933" y="204077"/>
                </a:lnTo>
                <a:lnTo>
                  <a:pt x="3692557" y="252722"/>
                </a:lnTo>
                <a:lnTo>
                  <a:pt x="3692557" y="272033"/>
                </a:lnTo>
                <a:lnTo>
                  <a:pt x="3693366" y="272033"/>
                </a:lnTo>
                <a:lnTo>
                  <a:pt x="3729938" y="209312"/>
                </a:lnTo>
                <a:lnTo>
                  <a:pt x="3729101" y="206171"/>
                </a:lnTo>
                <a:lnTo>
                  <a:pt x="3726588" y="204705"/>
                </a:lnTo>
                <a:lnTo>
                  <a:pt x="3724179" y="203239"/>
                </a:lnTo>
                <a:close/>
              </a:path>
              <a:path w="3729990" h="293370">
                <a:moveTo>
                  <a:pt x="3687322" y="261697"/>
                </a:moveTo>
                <a:lnTo>
                  <a:pt x="3682819" y="269415"/>
                </a:lnTo>
                <a:lnTo>
                  <a:pt x="3691824" y="269415"/>
                </a:lnTo>
                <a:lnTo>
                  <a:pt x="3687322" y="261697"/>
                </a:lnTo>
                <a:close/>
              </a:path>
              <a:path w="3729990" h="293370">
                <a:moveTo>
                  <a:pt x="3692557" y="252722"/>
                </a:moveTo>
                <a:lnTo>
                  <a:pt x="3687322" y="261697"/>
                </a:lnTo>
                <a:lnTo>
                  <a:pt x="3691824" y="269415"/>
                </a:lnTo>
                <a:lnTo>
                  <a:pt x="3692557" y="269415"/>
                </a:lnTo>
                <a:lnTo>
                  <a:pt x="3692557" y="252722"/>
                </a:lnTo>
                <a:close/>
              </a:path>
              <a:path w="3729990" h="293370">
                <a:moveTo>
                  <a:pt x="3682086" y="5235"/>
                </a:moveTo>
                <a:lnTo>
                  <a:pt x="3682086" y="252722"/>
                </a:lnTo>
                <a:lnTo>
                  <a:pt x="3687322" y="261697"/>
                </a:lnTo>
                <a:lnTo>
                  <a:pt x="3692557" y="252722"/>
                </a:lnTo>
                <a:lnTo>
                  <a:pt x="3692557" y="10470"/>
                </a:lnTo>
                <a:lnTo>
                  <a:pt x="3687322" y="10470"/>
                </a:lnTo>
                <a:lnTo>
                  <a:pt x="3682086" y="5235"/>
                </a:lnTo>
                <a:close/>
              </a:path>
              <a:path w="3729990" h="293370">
                <a:moveTo>
                  <a:pt x="47851" y="5235"/>
                </a:moveTo>
                <a:lnTo>
                  <a:pt x="42616" y="10470"/>
                </a:lnTo>
                <a:lnTo>
                  <a:pt x="47851" y="10470"/>
                </a:lnTo>
                <a:lnTo>
                  <a:pt x="47851" y="5235"/>
                </a:lnTo>
                <a:close/>
              </a:path>
              <a:path w="3729990" h="293370">
                <a:moveTo>
                  <a:pt x="3682086" y="5235"/>
                </a:moveTo>
                <a:lnTo>
                  <a:pt x="47851" y="5235"/>
                </a:lnTo>
                <a:lnTo>
                  <a:pt x="47851" y="10470"/>
                </a:lnTo>
                <a:lnTo>
                  <a:pt x="3682086" y="10470"/>
                </a:lnTo>
                <a:lnTo>
                  <a:pt x="3682086" y="5235"/>
                </a:lnTo>
                <a:close/>
              </a:path>
              <a:path w="3729990" h="293370">
                <a:moveTo>
                  <a:pt x="3692557" y="5235"/>
                </a:moveTo>
                <a:lnTo>
                  <a:pt x="3682086" y="5235"/>
                </a:lnTo>
                <a:lnTo>
                  <a:pt x="3687322" y="10470"/>
                </a:lnTo>
                <a:lnTo>
                  <a:pt x="3692557" y="10470"/>
                </a:lnTo>
                <a:lnTo>
                  <a:pt x="3692557" y="5235"/>
                </a:lnTo>
                <a:close/>
              </a:path>
            </a:pathLst>
          </a:custGeom>
          <a:solidFill>
            <a:srgbClr val="1C75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6631494" y="7362500"/>
            <a:ext cx="2680335" cy="595676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74930">
              <a:lnSpc>
                <a:spcPct val="100000"/>
              </a:lnSpc>
              <a:spcBef>
                <a:spcPts val="525"/>
              </a:spcBef>
            </a:pPr>
            <a:r>
              <a:rPr sz="1650" spc="-250" dirty="0">
                <a:latin typeface="Verdana"/>
                <a:cs typeface="Verdana"/>
              </a:rPr>
              <a:t>16 </a:t>
            </a:r>
            <a:r>
              <a:rPr lang="bg-BG" sz="1650" spc="-250" dirty="0">
                <a:latin typeface="Verdana"/>
                <a:cs typeface="Verdana"/>
              </a:rPr>
              <a:t> </a:t>
            </a:r>
            <a:r>
              <a:rPr lang="bg-BG" sz="1650" spc="-90" dirty="0">
                <a:latin typeface="Verdana"/>
                <a:cs typeface="Verdana"/>
              </a:rPr>
              <a:t>Юли</a:t>
            </a:r>
            <a:r>
              <a:rPr sz="1650" spc="-90" dirty="0">
                <a:latin typeface="Verdana"/>
                <a:cs typeface="Verdana"/>
              </a:rPr>
              <a:t>-15</a:t>
            </a:r>
            <a:r>
              <a:rPr sz="1650" spc="-105" dirty="0">
                <a:latin typeface="Verdana"/>
                <a:cs typeface="Verdana"/>
              </a:rPr>
              <a:t> </a:t>
            </a:r>
            <a:r>
              <a:rPr lang="bg-BG" sz="1650" spc="25" dirty="0">
                <a:latin typeface="Verdana"/>
                <a:cs typeface="Verdana"/>
              </a:rPr>
              <a:t>Септември</a:t>
            </a:r>
            <a:endParaRPr sz="165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lang="bg-BG" sz="1450" spc="25" dirty="0">
                <a:latin typeface="Verdana"/>
                <a:cs typeface="Verdana"/>
              </a:rPr>
              <a:t>Оценка и избор</a:t>
            </a:r>
            <a:endParaRPr sz="1450" dirty="0">
              <a:latin typeface="Verdana"/>
              <a:cs typeface="Verdana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11384051" y="8780465"/>
            <a:ext cx="85725" cy="504825"/>
          </a:xfrm>
          <a:custGeom>
            <a:avLst/>
            <a:gdLst/>
            <a:ahLst/>
            <a:cxnLst/>
            <a:rect l="l" t="t" r="r" b="b"/>
            <a:pathLst>
              <a:path w="85725" h="504825">
                <a:moveTo>
                  <a:pt x="42616" y="20702"/>
                </a:moveTo>
                <a:lnTo>
                  <a:pt x="37381" y="29677"/>
                </a:lnTo>
                <a:lnTo>
                  <a:pt x="37381" y="504591"/>
                </a:lnTo>
                <a:lnTo>
                  <a:pt x="47851" y="504591"/>
                </a:lnTo>
                <a:lnTo>
                  <a:pt x="47851" y="29677"/>
                </a:lnTo>
                <a:lnTo>
                  <a:pt x="42616" y="20702"/>
                </a:lnTo>
                <a:close/>
              </a:path>
              <a:path w="85725" h="504825">
                <a:moveTo>
                  <a:pt x="42616" y="0"/>
                </a:moveTo>
                <a:lnTo>
                  <a:pt x="0" y="73086"/>
                </a:lnTo>
                <a:lnTo>
                  <a:pt x="837" y="76228"/>
                </a:lnTo>
                <a:lnTo>
                  <a:pt x="5863" y="79159"/>
                </a:lnTo>
                <a:lnTo>
                  <a:pt x="9004" y="78322"/>
                </a:lnTo>
                <a:lnTo>
                  <a:pt x="37381" y="29677"/>
                </a:lnTo>
                <a:lnTo>
                  <a:pt x="37381" y="10366"/>
                </a:lnTo>
                <a:lnTo>
                  <a:pt x="48660" y="10366"/>
                </a:lnTo>
                <a:lnTo>
                  <a:pt x="42616" y="0"/>
                </a:lnTo>
                <a:close/>
              </a:path>
              <a:path w="85725" h="504825">
                <a:moveTo>
                  <a:pt x="48660" y="10366"/>
                </a:moveTo>
                <a:lnTo>
                  <a:pt x="47851" y="10366"/>
                </a:lnTo>
                <a:lnTo>
                  <a:pt x="47851" y="29677"/>
                </a:lnTo>
                <a:lnTo>
                  <a:pt x="76228" y="78322"/>
                </a:lnTo>
                <a:lnTo>
                  <a:pt x="79369" y="79159"/>
                </a:lnTo>
                <a:lnTo>
                  <a:pt x="84395" y="76228"/>
                </a:lnTo>
                <a:lnTo>
                  <a:pt x="85233" y="73086"/>
                </a:lnTo>
                <a:lnTo>
                  <a:pt x="48660" y="10366"/>
                </a:lnTo>
                <a:close/>
              </a:path>
              <a:path w="85725" h="504825">
                <a:moveTo>
                  <a:pt x="47851" y="10366"/>
                </a:moveTo>
                <a:lnTo>
                  <a:pt x="37381" y="10366"/>
                </a:lnTo>
                <a:lnTo>
                  <a:pt x="37381" y="29677"/>
                </a:lnTo>
                <a:lnTo>
                  <a:pt x="42616" y="20702"/>
                </a:lnTo>
                <a:lnTo>
                  <a:pt x="38114" y="12983"/>
                </a:lnTo>
                <a:lnTo>
                  <a:pt x="47851" y="12983"/>
                </a:lnTo>
                <a:lnTo>
                  <a:pt x="47851" y="10366"/>
                </a:lnTo>
                <a:close/>
              </a:path>
              <a:path w="85725" h="504825">
                <a:moveTo>
                  <a:pt x="47851" y="12983"/>
                </a:moveTo>
                <a:lnTo>
                  <a:pt x="47118" y="12983"/>
                </a:lnTo>
                <a:lnTo>
                  <a:pt x="42616" y="20702"/>
                </a:lnTo>
                <a:lnTo>
                  <a:pt x="47851" y="29677"/>
                </a:lnTo>
                <a:lnTo>
                  <a:pt x="47851" y="12983"/>
                </a:lnTo>
                <a:close/>
              </a:path>
              <a:path w="85725" h="504825">
                <a:moveTo>
                  <a:pt x="47118" y="12983"/>
                </a:moveTo>
                <a:lnTo>
                  <a:pt x="38114" y="12983"/>
                </a:lnTo>
                <a:lnTo>
                  <a:pt x="42616" y="20702"/>
                </a:lnTo>
                <a:lnTo>
                  <a:pt x="47118" y="12983"/>
                </a:lnTo>
                <a:close/>
              </a:path>
            </a:pathLst>
          </a:custGeom>
          <a:solidFill>
            <a:srgbClr val="1C75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10623624" y="9275949"/>
            <a:ext cx="1943025" cy="1114472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25"/>
              </a:spcBef>
            </a:pPr>
            <a:r>
              <a:rPr lang="bg-BG" sz="1650" spc="50" dirty="0">
                <a:latin typeface="Verdana"/>
                <a:cs typeface="Verdana"/>
              </a:rPr>
              <a:t>Октомври </a:t>
            </a:r>
            <a:r>
              <a:rPr sz="1650" spc="-160" dirty="0">
                <a:latin typeface="Verdana"/>
                <a:cs typeface="Verdana"/>
              </a:rPr>
              <a:t>2021</a:t>
            </a:r>
            <a:endParaRPr sz="1650" dirty="0">
              <a:latin typeface="Verdana"/>
              <a:cs typeface="Verdana"/>
            </a:endParaRPr>
          </a:p>
          <a:p>
            <a:pPr marL="200660" marR="191770" algn="ctr">
              <a:lnSpc>
                <a:spcPct val="122800"/>
              </a:lnSpc>
              <a:spcBef>
                <a:spcPts val="20"/>
              </a:spcBef>
            </a:pPr>
            <a:r>
              <a:rPr lang="bg-BG" sz="1450" spc="5" dirty="0">
                <a:latin typeface="Verdana"/>
                <a:cs typeface="Verdana"/>
              </a:rPr>
              <a:t>Старт на експериментите</a:t>
            </a:r>
            <a:endParaRPr sz="1450" dirty="0">
              <a:latin typeface="Verdana"/>
              <a:cs typeface="Verdana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9712688" y="7992426"/>
            <a:ext cx="1664970" cy="292100"/>
          </a:xfrm>
          <a:custGeom>
            <a:avLst/>
            <a:gdLst/>
            <a:ahLst/>
            <a:cxnLst/>
            <a:rect l="l" t="t" r="r" b="b"/>
            <a:pathLst>
              <a:path w="1664970" h="292100">
                <a:moveTo>
                  <a:pt x="5863" y="212244"/>
                </a:moveTo>
                <a:lnTo>
                  <a:pt x="3350" y="213710"/>
                </a:lnTo>
                <a:lnTo>
                  <a:pt x="837" y="215071"/>
                </a:lnTo>
                <a:lnTo>
                  <a:pt x="0" y="218317"/>
                </a:lnTo>
                <a:lnTo>
                  <a:pt x="1361" y="220830"/>
                </a:lnTo>
                <a:lnTo>
                  <a:pt x="41569" y="291928"/>
                </a:lnTo>
                <a:lnTo>
                  <a:pt x="47807" y="281562"/>
                </a:lnTo>
                <a:lnTo>
                  <a:pt x="36438" y="281562"/>
                </a:lnTo>
                <a:lnTo>
                  <a:pt x="36438" y="261561"/>
                </a:lnTo>
                <a:lnTo>
                  <a:pt x="10470" y="215700"/>
                </a:lnTo>
                <a:lnTo>
                  <a:pt x="9109" y="213187"/>
                </a:lnTo>
                <a:lnTo>
                  <a:pt x="5863" y="212244"/>
                </a:lnTo>
                <a:close/>
              </a:path>
              <a:path w="1664970" h="292100">
                <a:moveTo>
                  <a:pt x="1585606" y="207532"/>
                </a:moveTo>
                <a:lnTo>
                  <a:pt x="1580580" y="210464"/>
                </a:lnTo>
                <a:lnTo>
                  <a:pt x="1579854" y="213187"/>
                </a:lnTo>
                <a:lnTo>
                  <a:pt x="1579803" y="213710"/>
                </a:lnTo>
                <a:lnTo>
                  <a:pt x="1622358" y="286692"/>
                </a:lnTo>
                <a:lnTo>
                  <a:pt x="1628418" y="276326"/>
                </a:lnTo>
                <a:lnTo>
                  <a:pt x="1617123" y="276326"/>
                </a:lnTo>
                <a:lnTo>
                  <a:pt x="1617123" y="256835"/>
                </a:lnTo>
                <a:lnTo>
                  <a:pt x="1588852" y="208370"/>
                </a:lnTo>
                <a:lnTo>
                  <a:pt x="1585606" y="207532"/>
                </a:lnTo>
                <a:close/>
              </a:path>
              <a:path w="1664970" h="292100">
                <a:moveTo>
                  <a:pt x="36438" y="261561"/>
                </a:moveTo>
                <a:lnTo>
                  <a:pt x="36438" y="281562"/>
                </a:lnTo>
                <a:lnTo>
                  <a:pt x="46909" y="281562"/>
                </a:lnTo>
                <a:lnTo>
                  <a:pt x="46909" y="278944"/>
                </a:lnTo>
                <a:lnTo>
                  <a:pt x="37171" y="278839"/>
                </a:lnTo>
                <a:lnTo>
                  <a:pt x="41840" y="271101"/>
                </a:lnTo>
                <a:lnTo>
                  <a:pt x="36438" y="261561"/>
                </a:lnTo>
                <a:close/>
              </a:path>
              <a:path w="1664970" h="292100">
                <a:moveTo>
                  <a:pt x="79474" y="213291"/>
                </a:moveTo>
                <a:lnTo>
                  <a:pt x="76228" y="214024"/>
                </a:lnTo>
                <a:lnTo>
                  <a:pt x="74762" y="216537"/>
                </a:lnTo>
                <a:lnTo>
                  <a:pt x="46909" y="262700"/>
                </a:lnTo>
                <a:lnTo>
                  <a:pt x="46909" y="281562"/>
                </a:lnTo>
                <a:lnTo>
                  <a:pt x="47807" y="281562"/>
                </a:lnTo>
                <a:lnTo>
                  <a:pt x="83662" y="221982"/>
                </a:lnTo>
                <a:lnTo>
                  <a:pt x="85233" y="219469"/>
                </a:lnTo>
                <a:lnTo>
                  <a:pt x="84395" y="216223"/>
                </a:lnTo>
                <a:lnTo>
                  <a:pt x="81882" y="214757"/>
                </a:lnTo>
                <a:lnTo>
                  <a:pt x="79474" y="213291"/>
                </a:lnTo>
                <a:close/>
              </a:path>
              <a:path w="1664970" h="292100">
                <a:moveTo>
                  <a:pt x="41840" y="271101"/>
                </a:moveTo>
                <a:lnTo>
                  <a:pt x="37171" y="278839"/>
                </a:lnTo>
                <a:lnTo>
                  <a:pt x="46281" y="278944"/>
                </a:lnTo>
                <a:lnTo>
                  <a:pt x="41840" y="271101"/>
                </a:lnTo>
                <a:close/>
              </a:path>
              <a:path w="1664970" h="292100">
                <a:moveTo>
                  <a:pt x="46909" y="262700"/>
                </a:moveTo>
                <a:lnTo>
                  <a:pt x="41840" y="271101"/>
                </a:lnTo>
                <a:lnTo>
                  <a:pt x="46281" y="278944"/>
                </a:lnTo>
                <a:lnTo>
                  <a:pt x="46909" y="278944"/>
                </a:lnTo>
                <a:lnTo>
                  <a:pt x="46909" y="262700"/>
                </a:lnTo>
                <a:close/>
              </a:path>
              <a:path w="1664970" h="292100">
                <a:moveTo>
                  <a:pt x="1617123" y="256835"/>
                </a:moveTo>
                <a:lnTo>
                  <a:pt x="1617123" y="276326"/>
                </a:lnTo>
                <a:lnTo>
                  <a:pt x="1627594" y="276326"/>
                </a:lnTo>
                <a:lnTo>
                  <a:pt x="1627594" y="273708"/>
                </a:lnTo>
                <a:lnTo>
                  <a:pt x="1617856" y="273708"/>
                </a:lnTo>
                <a:lnTo>
                  <a:pt x="1622411" y="265900"/>
                </a:lnTo>
                <a:lnTo>
                  <a:pt x="1617123" y="256835"/>
                </a:lnTo>
                <a:close/>
              </a:path>
              <a:path w="1664970" h="292100">
                <a:moveTo>
                  <a:pt x="1659216" y="207532"/>
                </a:moveTo>
                <a:lnTo>
                  <a:pt x="1655970" y="208370"/>
                </a:lnTo>
                <a:lnTo>
                  <a:pt x="1627699" y="256835"/>
                </a:lnTo>
                <a:lnTo>
                  <a:pt x="1627594" y="276326"/>
                </a:lnTo>
                <a:lnTo>
                  <a:pt x="1628418" y="276326"/>
                </a:lnTo>
                <a:lnTo>
                  <a:pt x="1663614" y="216119"/>
                </a:lnTo>
                <a:lnTo>
                  <a:pt x="1664918" y="213710"/>
                </a:lnTo>
                <a:lnTo>
                  <a:pt x="1664863" y="213187"/>
                </a:lnTo>
                <a:lnTo>
                  <a:pt x="1664137" y="210464"/>
                </a:lnTo>
                <a:lnTo>
                  <a:pt x="1661729" y="208998"/>
                </a:lnTo>
                <a:lnTo>
                  <a:pt x="1659216" y="207532"/>
                </a:lnTo>
                <a:close/>
              </a:path>
              <a:path w="1664970" h="292100">
                <a:moveTo>
                  <a:pt x="1622411" y="265900"/>
                </a:moveTo>
                <a:lnTo>
                  <a:pt x="1617856" y="273708"/>
                </a:lnTo>
                <a:lnTo>
                  <a:pt x="1626966" y="273708"/>
                </a:lnTo>
                <a:lnTo>
                  <a:pt x="1622411" y="265900"/>
                </a:lnTo>
                <a:close/>
              </a:path>
              <a:path w="1664970" h="292100">
                <a:moveTo>
                  <a:pt x="1627594" y="257015"/>
                </a:moveTo>
                <a:lnTo>
                  <a:pt x="1622411" y="265900"/>
                </a:lnTo>
                <a:lnTo>
                  <a:pt x="1626966" y="273708"/>
                </a:lnTo>
                <a:lnTo>
                  <a:pt x="1627594" y="273708"/>
                </a:lnTo>
                <a:lnTo>
                  <a:pt x="1627594" y="257015"/>
                </a:lnTo>
                <a:close/>
              </a:path>
              <a:path w="1664970" h="292100">
                <a:moveTo>
                  <a:pt x="1627594" y="0"/>
                </a:moveTo>
                <a:lnTo>
                  <a:pt x="36438" y="0"/>
                </a:lnTo>
                <a:lnTo>
                  <a:pt x="36438" y="261561"/>
                </a:lnTo>
                <a:lnTo>
                  <a:pt x="41840" y="271101"/>
                </a:lnTo>
                <a:lnTo>
                  <a:pt x="46909" y="262700"/>
                </a:lnTo>
                <a:lnTo>
                  <a:pt x="46909" y="10470"/>
                </a:lnTo>
                <a:lnTo>
                  <a:pt x="41674" y="10470"/>
                </a:lnTo>
                <a:lnTo>
                  <a:pt x="46909" y="5235"/>
                </a:lnTo>
                <a:lnTo>
                  <a:pt x="1627594" y="5235"/>
                </a:lnTo>
                <a:lnTo>
                  <a:pt x="1627594" y="0"/>
                </a:lnTo>
                <a:close/>
              </a:path>
              <a:path w="1664970" h="292100">
                <a:moveTo>
                  <a:pt x="1617123" y="5235"/>
                </a:moveTo>
                <a:lnTo>
                  <a:pt x="1617228" y="257015"/>
                </a:lnTo>
                <a:lnTo>
                  <a:pt x="1622411" y="265900"/>
                </a:lnTo>
                <a:lnTo>
                  <a:pt x="1627594" y="257015"/>
                </a:lnTo>
                <a:lnTo>
                  <a:pt x="1627594" y="10470"/>
                </a:lnTo>
                <a:lnTo>
                  <a:pt x="1622358" y="10470"/>
                </a:lnTo>
                <a:lnTo>
                  <a:pt x="1617123" y="5235"/>
                </a:lnTo>
                <a:close/>
              </a:path>
              <a:path w="1664970" h="292100">
                <a:moveTo>
                  <a:pt x="46909" y="5235"/>
                </a:moveTo>
                <a:lnTo>
                  <a:pt x="41674" y="10470"/>
                </a:lnTo>
                <a:lnTo>
                  <a:pt x="46909" y="10470"/>
                </a:lnTo>
                <a:lnTo>
                  <a:pt x="46909" y="5235"/>
                </a:lnTo>
                <a:close/>
              </a:path>
              <a:path w="1664970" h="292100">
                <a:moveTo>
                  <a:pt x="1617123" y="5235"/>
                </a:moveTo>
                <a:lnTo>
                  <a:pt x="46909" y="5235"/>
                </a:lnTo>
                <a:lnTo>
                  <a:pt x="46909" y="10470"/>
                </a:lnTo>
                <a:lnTo>
                  <a:pt x="1617123" y="10470"/>
                </a:lnTo>
                <a:lnTo>
                  <a:pt x="1617123" y="5235"/>
                </a:lnTo>
                <a:close/>
              </a:path>
              <a:path w="1664970" h="292100">
                <a:moveTo>
                  <a:pt x="1627594" y="5235"/>
                </a:moveTo>
                <a:lnTo>
                  <a:pt x="1617123" y="5235"/>
                </a:lnTo>
                <a:lnTo>
                  <a:pt x="1622358" y="10470"/>
                </a:lnTo>
                <a:lnTo>
                  <a:pt x="1627594" y="10470"/>
                </a:lnTo>
                <a:lnTo>
                  <a:pt x="1627594" y="5235"/>
                </a:lnTo>
                <a:close/>
              </a:path>
            </a:pathLst>
          </a:custGeom>
          <a:solidFill>
            <a:srgbClr val="1C75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9576745" y="7362500"/>
            <a:ext cx="2716975" cy="595676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20955">
              <a:lnSpc>
                <a:spcPct val="100000"/>
              </a:lnSpc>
              <a:spcBef>
                <a:spcPts val="525"/>
              </a:spcBef>
            </a:pPr>
            <a:r>
              <a:rPr sz="1650" spc="-250" dirty="0">
                <a:latin typeface="Verdana"/>
                <a:cs typeface="Verdana"/>
              </a:rPr>
              <a:t>16 </a:t>
            </a:r>
            <a:r>
              <a:rPr lang="bg-BG" sz="1650" spc="-135" dirty="0">
                <a:latin typeface="Verdana"/>
                <a:cs typeface="Verdana"/>
              </a:rPr>
              <a:t>Септ. </a:t>
            </a:r>
            <a:r>
              <a:rPr sz="1650" spc="-135" dirty="0">
                <a:latin typeface="Verdana"/>
                <a:cs typeface="Verdana"/>
              </a:rPr>
              <a:t>-15</a:t>
            </a:r>
            <a:r>
              <a:rPr sz="1650" spc="-125" dirty="0">
                <a:latin typeface="Verdana"/>
                <a:cs typeface="Verdana"/>
              </a:rPr>
              <a:t> </a:t>
            </a:r>
            <a:r>
              <a:rPr lang="bg-BG" sz="1650" spc="35" dirty="0">
                <a:latin typeface="Verdana"/>
                <a:cs typeface="Verdana"/>
              </a:rPr>
              <a:t>Октомври</a:t>
            </a:r>
            <a:endParaRPr sz="165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lang="bg-BG" sz="1450" spc="20" dirty="0">
                <a:latin typeface="Verdana"/>
                <a:cs typeface="Verdana"/>
              </a:rPr>
              <a:t>Подписване на договори</a:t>
            </a:r>
            <a:endParaRPr sz="1450" dirty="0">
              <a:latin typeface="Verdana"/>
              <a:cs typeface="Verdana"/>
            </a:endParaRPr>
          </a:p>
        </p:txBody>
      </p:sp>
      <p:sp>
        <p:nvSpPr>
          <p:cNvPr id="46" name="object 4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04" dirty="0"/>
              <a:t>6</a:t>
            </a:fld>
            <a:endParaRPr spc="-20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5446069" y="7027633"/>
            <a:ext cx="4658360" cy="4281170"/>
            <a:chOff x="15446069" y="7027633"/>
            <a:chExt cx="4658360" cy="4281170"/>
          </a:xfrm>
        </p:grpSpPr>
        <p:sp>
          <p:nvSpPr>
            <p:cNvPr id="3" name="object 3"/>
            <p:cNvSpPr/>
            <p:nvPr/>
          </p:nvSpPr>
          <p:spPr>
            <a:xfrm>
              <a:off x="15446069" y="9062362"/>
              <a:ext cx="2422525" cy="2246630"/>
            </a:xfrm>
            <a:custGeom>
              <a:avLst/>
              <a:gdLst/>
              <a:ahLst/>
              <a:cxnLst/>
              <a:rect l="l" t="t" r="r" b="b"/>
              <a:pathLst>
                <a:path w="2422525" h="2246629">
                  <a:moveTo>
                    <a:pt x="363360" y="0"/>
                  </a:moveTo>
                  <a:lnTo>
                    <a:pt x="342190" y="44745"/>
                  </a:lnTo>
                  <a:lnTo>
                    <a:pt x="321623" y="89787"/>
                  </a:lnTo>
                  <a:lnTo>
                    <a:pt x="301663" y="135124"/>
                  </a:lnTo>
                  <a:lnTo>
                    <a:pt x="282312" y="180752"/>
                  </a:lnTo>
                  <a:lnTo>
                    <a:pt x="263575" y="226669"/>
                  </a:lnTo>
                  <a:lnTo>
                    <a:pt x="245453" y="272870"/>
                  </a:lnTo>
                  <a:lnTo>
                    <a:pt x="227949" y="319354"/>
                  </a:lnTo>
                  <a:lnTo>
                    <a:pt x="211068" y="366116"/>
                  </a:lnTo>
                  <a:lnTo>
                    <a:pt x="194812" y="413155"/>
                  </a:lnTo>
                  <a:lnTo>
                    <a:pt x="179183" y="460466"/>
                  </a:lnTo>
                  <a:lnTo>
                    <a:pt x="164185" y="508048"/>
                  </a:lnTo>
                  <a:lnTo>
                    <a:pt x="149821" y="555896"/>
                  </a:lnTo>
                  <a:lnTo>
                    <a:pt x="136095" y="604008"/>
                  </a:lnTo>
                  <a:lnTo>
                    <a:pt x="123008" y="652381"/>
                  </a:lnTo>
                  <a:lnTo>
                    <a:pt x="110564" y="701012"/>
                  </a:lnTo>
                  <a:lnTo>
                    <a:pt x="98767" y="749898"/>
                  </a:lnTo>
                  <a:lnTo>
                    <a:pt x="87618" y="799035"/>
                  </a:lnTo>
                  <a:lnTo>
                    <a:pt x="77122" y="848421"/>
                  </a:lnTo>
                  <a:lnTo>
                    <a:pt x="67281" y="898053"/>
                  </a:lnTo>
                  <a:lnTo>
                    <a:pt x="58098" y="947927"/>
                  </a:lnTo>
                  <a:lnTo>
                    <a:pt x="49576" y="998040"/>
                  </a:lnTo>
                  <a:lnTo>
                    <a:pt x="41719" y="1048391"/>
                  </a:lnTo>
                  <a:lnTo>
                    <a:pt x="34529" y="1098974"/>
                  </a:lnTo>
                  <a:lnTo>
                    <a:pt x="28009" y="1149788"/>
                  </a:lnTo>
                  <a:lnTo>
                    <a:pt x="22163" y="1200830"/>
                  </a:lnTo>
                  <a:lnTo>
                    <a:pt x="16993" y="1252095"/>
                  </a:lnTo>
                  <a:lnTo>
                    <a:pt x="12503" y="1303582"/>
                  </a:lnTo>
                  <a:lnTo>
                    <a:pt x="8695" y="1355288"/>
                  </a:lnTo>
                  <a:lnTo>
                    <a:pt x="5573" y="1407208"/>
                  </a:lnTo>
                  <a:lnTo>
                    <a:pt x="3139" y="1459341"/>
                  </a:lnTo>
                  <a:lnTo>
                    <a:pt x="1397" y="1511682"/>
                  </a:lnTo>
                  <a:lnTo>
                    <a:pt x="349" y="1564230"/>
                  </a:lnTo>
                  <a:lnTo>
                    <a:pt x="0" y="1616981"/>
                  </a:lnTo>
                  <a:lnTo>
                    <a:pt x="336" y="1665595"/>
                  </a:lnTo>
                  <a:lnTo>
                    <a:pt x="1345" y="1714508"/>
                  </a:lnTo>
                  <a:lnTo>
                    <a:pt x="3071" y="1764586"/>
                  </a:lnTo>
                  <a:lnTo>
                    <a:pt x="5383" y="1813081"/>
                  </a:lnTo>
                  <a:lnTo>
                    <a:pt x="8411" y="1862666"/>
                  </a:lnTo>
                  <a:lnTo>
                    <a:pt x="12112" y="1912400"/>
                  </a:lnTo>
                  <a:lnTo>
                    <a:pt x="16485" y="1962247"/>
                  </a:lnTo>
                  <a:lnTo>
                    <a:pt x="21532" y="2012168"/>
                  </a:lnTo>
                  <a:lnTo>
                    <a:pt x="27252" y="2062126"/>
                  </a:lnTo>
                  <a:lnTo>
                    <a:pt x="33644" y="2112085"/>
                  </a:lnTo>
                  <a:lnTo>
                    <a:pt x="40710" y="2162006"/>
                  </a:lnTo>
                  <a:lnTo>
                    <a:pt x="48448" y="2211853"/>
                  </a:lnTo>
                  <a:lnTo>
                    <a:pt x="54255" y="2246187"/>
                  </a:lnTo>
                  <a:lnTo>
                    <a:pt x="2422522" y="2246187"/>
                  </a:lnTo>
                  <a:lnTo>
                    <a:pt x="2329101" y="2170343"/>
                  </a:lnTo>
                  <a:lnTo>
                    <a:pt x="2250586" y="2105295"/>
                  </a:lnTo>
                  <a:lnTo>
                    <a:pt x="2172283" y="2039219"/>
                  </a:lnTo>
                  <a:lnTo>
                    <a:pt x="2094232" y="1972112"/>
                  </a:lnTo>
                  <a:lnTo>
                    <a:pt x="2016469" y="1903972"/>
                  </a:lnTo>
                  <a:lnTo>
                    <a:pt x="1939031" y="1834798"/>
                  </a:lnTo>
                  <a:lnTo>
                    <a:pt x="1861956" y="1764586"/>
                  </a:lnTo>
                  <a:lnTo>
                    <a:pt x="1785281" y="1693335"/>
                  </a:lnTo>
                  <a:lnTo>
                    <a:pt x="1709043" y="1621042"/>
                  </a:lnTo>
                  <a:lnTo>
                    <a:pt x="1671100" y="1584504"/>
                  </a:lnTo>
                  <a:lnTo>
                    <a:pt x="1633281" y="1547705"/>
                  </a:lnTo>
                  <a:lnTo>
                    <a:pt x="1595589" y="1510645"/>
                  </a:lnTo>
                  <a:lnTo>
                    <a:pt x="1558030" y="1473323"/>
                  </a:lnTo>
                  <a:lnTo>
                    <a:pt x="1520609" y="1435739"/>
                  </a:lnTo>
                  <a:lnTo>
                    <a:pt x="1483330" y="1397892"/>
                  </a:lnTo>
                  <a:lnTo>
                    <a:pt x="1446197" y="1359783"/>
                  </a:lnTo>
                  <a:lnTo>
                    <a:pt x="1409216" y="1321411"/>
                  </a:lnTo>
                  <a:lnTo>
                    <a:pt x="1372391" y="1282776"/>
                  </a:lnTo>
                  <a:lnTo>
                    <a:pt x="1335726" y="1243877"/>
                  </a:lnTo>
                  <a:lnTo>
                    <a:pt x="1299227" y="1204715"/>
                  </a:lnTo>
                  <a:lnTo>
                    <a:pt x="1262898" y="1165289"/>
                  </a:lnTo>
                  <a:lnTo>
                    <a:pt x="1226744" y="1125598"/>
                  </a:lnTo>
                  <a:lnTo>
                    <a:pt x="1190769" y="1085643"/>
                  </a:lnTo>
                  <a:lnTo>
                    <a:pt x="1154978" y="1045424"/>
                  </a:lnTo>
                  <a:lnTo>
                    <a:pt x="1119376" y="1004939"/>
                  </a:lnTo>
                  <a:lnTo>
                    <a:pt x="1083968" y="964189"/>
                  </a:lnTo>
                  <a:lnTo>
                    <a:pt x="1048757" y="923173"/>
                  </a:lnTo>
                  <a:lnTo>
                    <a:pt x="1013749" y="881891"/>
                  </a:lnTo>
                  <a:lnTo>
                    <a:pt x="978949" y="840343"/>
                  </a:lnTo>
                  <a:lnTo>
                    <a:pt x="944361" y="798529"/>
                  </a:lnTo>
                  <a:lnTo>
                    <a:pt x="909989" y="756448"/>
                  </a:lnTo>
                  <a:lnTo>
                    <a:pt x="875839" y="714100"/>
                  </a:lnTo>
                  <a:lnTo>
                    <a:pt x="841915" y="671485"/>
                  </a:lnTo>
                  <a:lnTo>
                    <a:pt x="808222" y="628602"/>
                  </a:lnTo>
                  <a:lnTo>
                    <a:pt x="774764" y="585452"/>
                  </a:lnTo>
                  <a:lnTo>
                    <a:pt x="741546" y="542033"/>
                  </a:lnTo>
                  <a:lnTo>
                    <a:pt x="708573" y="498346"/>
                  </a:lnTo>
                  <a:lnTo>
                    <a:pt x="675850" y="454390"/>
                  </a:lnTo>
                  <a:lnTo>
                    <a:pt x="643380" y="410166"/>
                  </a:lnTo>
                  <a:lnTo>
                    <a:pt x="611170" y="365672"/>
                  </a:lnTo>
                  <a:lnTo>
                    <a:pt x="579222" y="320909"/>
                  </a:lnTo>
                  <a:lnTo>
                    <a:pt x="547543" y="275876"/>
                  </a:lnTo>
                  <a:lnTo>
                    <a:pt x="516137" y="230573"/>
                  </a:lnTo>
                  <a:lnTo>
                    <a:pt x="485008" y="185000"/>
                  </a:lnTo>
                  <a:lnTo>
                    <a:pt x="454161" y="139157"/>
                  </a:lnTo>
                  <a:lnTo>
                    <a:pt x="423601" y="93042"/>
                  </a:lnTo>
                  <a:lnTo>
                    <a:pt x="393333" y="46656"/>
                  </a:lnTo>
                  <a:lnTo>
                    <a:pt x="363360" y="0"/>
                  </a:lnTo>
                  <a:close/>
                </a:path>
              </a:pathLst>
            </a:custGeom>
            <a:solidFill>
              <a:srgbClr val="0D8D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5809430" y="8135525"/>
              <a:ext cx="4295140" cy="3173095"/>
            </a:xfrm>
            <a:custGeom>
              <a:avLst/>
              <a:gdLst/>
              <a:ahLst/>
              <a:cxnLst/>
              <a:rect l="l" t="t" r="r" b="b"/>
              <a:pathLst>
                <a:path w="4295140" h="3173095">
                  <a:moveTo>
                    <a:pt x="654070" y="0"/>
                  </a:moveTo>
                  <a:lnTo>
                    <a:pt x="621002" y="35780"/>
                  </a:lnTo>
                  <a:lnTo>
                    <a:pt x="588166" y="71970"/>
                  </a:lnTo>
                  <a:lnTo>
                    <a:pt x="555590" y="108570"/>
                  </a:lnTo>
                  <a:lnTo>
                    <a:pt x="523300" y="145581"/>
                  </a:lnTo>
                  <a:lnTo>
                    <a:pt x="491324" y="183001"/>
                  </a:lnTo>
                  <a:lnTo>
                    <a:pt x="459688" y="220831"/>
                  </a:lnTo>
                  <a:lnTo>
                    <a:pt x="428419" y="259072"/>
                  </a:lnTo>
                  <a:lnTo>
                    <a:pt x="397544" y="297724"/>
                  </a:lnTo>
                  <a:lnTo>
                    <a:pt x="367090" y="336786"/>
                  </a:lnTo>
                  <a:lnTo>
                    <a:pt x="337084" y="376259"/>
                  </a:lnTo>
                  <a:lnTo>
                    <a:pt x="307553" y="416142"/>
                  </a:lnTo>
                  <a:lnTo>
                    <a:pt x="278523" y="456437"/>
                  </a:lnTo>
                  <a:lnTo>
                    <a:pt x="250022" y="497142"/>
                  </a:lnTo>
                  <a:lnTo>
                    <a:pt x="222076" y="538259"/>
                  </a:lnTo>
                  <a:lnTo>
                    <a:pt x="194713" y="579788"/>
                  </a:lnTo>
                  <a:lnTo>
                    <a:pt x="167959" y="621727"/>
                  </a:lnTo>
                  <a:lnTo>
                    <a:pt x="141841" y="664078"/>
                  </a:lnTo>
                  <a:lnTo>
                    <a:pt x="116386" y="706841"/>
                  </a:lnTo>
                  <a:lnTo>
                    <a:pt x="91621" y="750016"/>
                  </a:lnTo>
                  <a:lnTo>
                    <a:pt x="67573" y="793603"/>
                  </a:lnTo>
                  <a:lnTo>
                    <a:pt x="44269" y="837602"/>
                  </a:lnTo>
                  <a:lnTo>
                    <a:pt x="21735" y="882013"/>
                  </a:lnTo>
                  <a:lnTo>
                    <a:pt x="0" y="926836"/>
                  </a:lnTo>
                  <a:lnTo>
                    <a:pt x="29972" y="973493"/>
                  </a:lnTo>
                  <a:lnTo>
                    <a:pt x="60240" y="1019879"/>
                  </a:lnTo>
                  <a:lnTo>
                    <a:pt x="90801" y="1065993"/>
                  </a:lnTo>
                  <a:lnTo>
                    <a:pt x="121647" y="1111837"/>
                  </a:lnTo>
                  <a:lnTo>
                    <a:pt x="152776" y="1157410"/>
                  </a:lnTo>
                  <a:lnTo>
                    <a:pt x="184183" y="1202713"/>
                  </a:lnTo>
                  <a:lnTo>
                    <a:pt x="215862" y="1247746"/>
                  </a:lnTo>
                  <a:lnTo>
                    <a:pt x="247809" y="1292509"/>
                  </a:lnTo>
                  <a:lnTo>
                    <a:pt x="280020" y="1337002"/>
                  </a:lnTo>
                  <a:lnTo>
                    <a:pt x="312489" y="1381227"/>
                  </a:lnTo>
                  <a:lnTo>
                    <a:pt x="345212" y="1425182"/>
                  </a:lnTo>
                  <a:lnTo>
                    <a:pt x="378185" y="1468869"/>
                  </a:lnTo>
                  <a:lnTo>
                    <a:pt x="411403" y="1512288"/>
                  </a:lnTo>
                  <a:lnTo>
                    <a:pt x="444861" y="1555439"/>
                  </a:lnTo>
                  <a:lnTo>
                    <a:pt x="478554" y="1598321"/>
                  </a:lnTo>
                  <a:lnTo>
                    <a:pt x="512478" y="1640937"/>
                  </a:lnTo>
                  <a:lnTo>
                    <a:pt x="546628" y="1683285"/>
                  </a:lnTo>
                  <a:lnTo>
                    <a:pt x="581000" y="1725365"/>
                  </a:lnTo>
                  <a:lnTo>
                    <a:pt x="615588" y="1767180"/>
                  </a:lnTo>
                  <a:lnTo>
                    <a:pt x="650389" y="1808728"/>
                  </a:lnTo>
                  <a:lnTo>
                    <a:pt x="685396" y="1850009"/>
                  </a:lnTo>
                  <a:lnTo>
                    <a:pt x="720607" y="1891025"/>
                  </a:lnTo>
                  <a:lnTo>
                    <a:pt x="756015" y="1931775"/>
                  </a:lnTo>
                  <a:lnTo>
                    <a:pt x="791617" y="1972260"/>
                  </a:lnTo>
                  <a:lnTo>
                    <a:pt x="827408" y="2012480"/>
                  </a:lnTo>
                  <a:lnTo>
                    <a:pt x="863383" y="2052435"/>
                  </a:lnTo>
                  <a:lnTo>
                    <a:pt x="899537" y="2092125"/>
                  </a:lnTo>
                  <a:lnTo>
                    <a:pt x="935866" y="2131551"/>
                  </a:lnTo>
                  <a:lnTo>
                    <a:pt x="972365" y="2170714"/>
                  </a:lnTo>
                  <a:lnTo>
                    <a:pt x="1009030" y="2209612"/>
                  </a:lnTo>
                  <a:lnTo>
                    <a:pt x="1045855" y="2248247"/>
                  </a:lnTo>
                  <a:lnTo>
                    <a:pt x="1082836" y="2286619"/>
                  </a:lnTo>
                  <a:lnTo>
                    <a:pt x="1119969" y="2324729"/>
                  </a:lnTo>
                  <a:lnTo>
                    <a:pt x="1157248" y="2362575"/>
                  </a:lnTo>
                  <a:lnTo>
                    <a:pt x="1194670" y="2400159"/>
                  </a:lnTo>
                  <a:lnTo>
                    <a:pt x="1232228" y="2437481"/>
                  </a:lnTo>
                  <a:lnTo>
                    <a:pt x="1269920" y="2474542"/>
                  </a:lnTo>
                  <a:lnTo>
                    <a:pt x="1307739" y="2511341"/>
                  </a:lnTo>
                  <a:lnTo>
                    <a:pt x="1345682" y="2547878"/>
                  </a:lnTo>
                  <a:lnTo>
                    <a:pt x="1421920" y="2620171"/>
                  </a:lnTo>
                  <a:lnTo>
                    <a:pt x="1498595" y="2691423"/>
                  </a:lnTo>
                  <a:lnTo>
                    <a:pt x="1575670" y="2761634"/>
                  </a:lnTo>
                  <a:lnTo>
                    <a:pt x="1653108" y="2830809"/>
                  </a:lnTo>
                  <a:lnTo>
                    <a:pt x="1730871" y="2898949"/>
                  </a:lnTo>
                  <a:lnTo>
                    <a:pt x="1808923" y="2966055"/>
                  </a:lnTo>
                  <a:lnTo>
                    <a:pt x="1887225" y="3032131"/>
                  </a:lnTo>
                  <a:lnTo>
                    <a:pt x="1965741" y="3097179"/>
                  </a:lnTo>
                  <a:lnTo>
                    <a:pt x="2059161" y="3173023"/>
                  </a:lnTo>
                  <a:lnTo>
                    <a:pt x="4294670" y="3173023"/>
                  </a:lnTo>
                  <a:lnTo>
                    <a:pt x="4294670" y="1971170"/>
                  </a:lnTo>
                  <a:lnTo>
                    <a:pt x="3726780" y="1887452"/>
                  </a:lnTo>
                  <a:lnTo>
                    <a:pt x="2468913" y="1258013"/>
                  </a:lnTo>
                  <a:lnTo>
                    <a:pt x="654070" y="0"/>
                  </a:lnTo>
                  <a:close/>
                </a:path>
              </a:pathLst>
            </a:custGeom>
            <a:solidFill>
              <a:srgbClr val="FAF7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6463500" y="7027633"/>
              <a:ext cx="3641090" cy="2747010"/>
            </a:xfrm>
            <a:custGeom>
              <a:avLst/>
              <a:gdLst/>
              <a:ahLst/>
              <a:cxnLst/>
              <a:rect l="l" t="t" r="r" b="b"/>
              <a:pathLst>
                <a:path w="3641090" h="2747009">
                  <a:moveTo>
                    <a:pt x="3006108" y="0"/>
                  </a:moveTo>
                  <a:lnTo>
                    <a:pt x="2266927" y="0"/>
                  </a:lnTo>
                  <a:lnTo>
                    <a:pt x="2226315" y="4285"/>
                  </a:lnTo>
                  <a:lnTo>
                    <a:pt x="2176226" y="10279"/>
                  </a:lnTo>
                  <a:lnTo>
                    <a:pt x="2126355" y="16954"/>
                  </a:lnTo>
                  <a:lnTo>
                    <a:pt x="2076705" y="24305"/>
                  </a:lnTo>
                  <a:lnTo>
                    <a:pt x="2027282" y="32328"/>
                  </a:lnTo>
                  <a:lnTo>
                    <a:pt x="1978089" y="41017"/>
                  </a:lnTo>
                  <a:lnTo>
                    <a:pt x="1929131" y="50367"/>
                  </a:lnTo>
                  <a:lnTo>
                    <a:pt x="1880410" y="60373"/>
                  </a:lnTo>
                  <a:lnTo>
                    <a:pt x="1831932" y="71029"/>
                  </a:lnTo>
                  <a:lnTo>
                    <a:pt x="1783700" y="82332"/>
                  </a:lnTo>
                  <a:lnTo>
                    <a:pt x="1735718" y="94276"/>
                  </a:lnTo>
                  <a:lnTo>
                    <a:pt x="1687991" y="106856"/>
                  </a:lnTo>
                  <a:lnTo>
                    <a:pt x="1640522" y="120066"/>
                  </a:lnTo>
                  <a:lnTo>
                    <a:pt x="1593316" y="133903"/>
                  </a:lnTo>
                  <a:lnTo>
                    <a:pt x="1546376" y="148360"/>
                  </a:lnTo>
                  <a:lnTo>
                    <a:pt x="1499706" y="163432"/>
                  </a:lnTo>
                  <a:lnTo>
                    <a:pt x="1453311" y="179116"/>
                  </a:lnTo>
                  <a:lnTo>
                    <a:pt x="1407195" y="195405"/>
                  </a:lnTo>
                  <a:lnTo>
                    <a:pt x="1361361" y="212295"/>
                  </a:lnTo>
                  <a:lnTo>
                    <a:pt x="1315814" y="229780"/>
                  </a:lnTo>
                  <a:lnTo>
                    <a:pt x="1270558" y="247855"/>
                  </a:lnTo>
                  <a:lnTo>
                    <a:pt x="1225596" y="266517"/>
                  </a:lnTo>
                  <a:lnTo>
                    <a:pt x="1180933" y="285758"/>
                  </a:lnTo>
                  <a:lnTo>
                    <a:pt x="1136573" y="305575"/>
                  </a:lnTo>
                  <a:lnTo>
                    <a:pt x="1092520" y="325962"/>
                  </a:lnTo>
                  <a:lnTo>
                    <a:pt x="1048778" y="346915"/>
                  </a:lnTo>
                  <a:lnTo>
                    <a:pt x="1005351" y="368428"/>
                  </a:lnTo>
                  <a:lnTo>
                    <a:pt x="962242" y="390496"/>
                  </a:lnTo>
                  <a:lnTo>
                    <a:pt x="919457" y="413114"/>
                  </a:lnTo>
                  <a:lnTo>
                    <a:pt x="876998" y="436277"/>
                  </a:lnTo>
                  <a:lnTo>
                    <a:pt x="834871" y="459981"/>
                  </a:lnTo>
                  <a:lnTo>
                    <a:pt x="793079" y="484219"/>
                  </a:lnTo>
                  <a:lnTo>
                    <a:pt x="751626" y="508988"/>
                  </a:lnTo>
                  <a:lnTo>
                    <a:pt x="710516" y="534281"/>
                  </a:lnTo>
                  <a:lnTo>
                    <a:pt x="669753" y="560094"/>
                  </a:lnTo>
                  <a:lnTo>
                    <a:pt x="629342" y="586423"/>
                  </a:lnTo>
                  <a:lnTo>
                    <a:pt x="589285" y="613261"/>
                  </a:lnTo>
                  <a:lnTo>
                    <a:pt x="549589" y="640603"/>
                  </a:lnTo>
                  <a:lnTo>
                    <a:pt x="510255" y="668446"/>
                  </a:lnTo>
                  <a:lnTo>
                    <a:pt x="471289" y="696783"/>
                  </a:lnTo>
                  <a:lnTo>
                    <a:pt x="432694" y="725610"/>
                  </a:lnTo>
                  <a:lnTo>
                    <a:pt x="394475" y="754922"/>
                  </a:lnTo>
                  <a:lnTo>
                    <a:pt x="356635" y="784713"/>
                  </a:lnTo>
                  <a:lnTo>
                    <a:pt x="319179" y="814979"/>
                  </a:lnTo>
                  <a:lnTo>
                    <a:pt x="282111" y="845714"/>
                  </a:lnTo>
                  <a:lnTo>
                    <a:pt x="245434" y="876914"/>
                  </a:lnTo>
                  <a:lnTo>
                    <a:pt x="209153" y="908573"/>
                  </a:lnTo>
                  <a:lnTo>
                    <a:pt x="173271" y="940686"/>
                  </a:lnTo>
                  <a:lnTo>
                    <a:pt x="137793" y="973249"/>
                  </a:lnTo>
                  <a:lnTo>
                    <a:pt x="102723" y="1006256"/>
                  </a:lnTo>
                  <a:lnTo>
                    <a:pt x="68065" y="1039702"/>
                  </a:lnTo>
                  <a:lnTo>
                    <a:pt x="33822" y="1073583"/>
                  </a:lnTo>
                  <a:lnTo>
                    <a:pt x="0" y="1107892"/>
                  </a:lnTo>
                  <a:lnTo>
                    <a:pt x="2267057" y="2342917"/>
                  </a:lnTo>
                  <a:lnTo>
                    <a:pt x="3640599" y="2746551"/>
                  </a:lnTo>
                  <a:lnTo>
                    <a:pt x="3640599" y="120282"/>
                  </a:lnTo>
                  <a:lnTo>
                    <a:pt x="3590479" y="106458"/>
                  </a:lnTo>
                  <a:lnTo>
                    <a:pt x="3544659" y="94513"/>
                  </a:lnTo>
                  <a:lnTo>
                    <a:pt x="3498606" y="83144"/>
                  </a:lnTo>
                  <a:lnTo>
                    <a:pt x="3452325" y="72355"/>
                  </a:lnTo>
                  <a:lnTo>
                    <a:pt x="3405818" y="62148"/>
                  </a:lnTo>
                  <a:lnTo>
                    <a:pt x="3359090" y="52529"/>
                  </a:lnTo>
                  <a:lnTo>
                    <a:pt x="3312145" y="43501"/>
                  </a:lnTo>
                  <a:lnTo>
                    <a:pt x="3264987" y="35069"/>
                  </a:lnTo>
                  <a:lnTo>
                    <a:pt x="3217621" y="27236"/>
                  </a:lnTo>
                  <a:lnTo>
                    <a:pt x="3170049" y="20006"/>
                  </a:lnTo>
                  <a:lnTo>
                    <a:pt x="3122277" y="13384"/>
                  </a:lnTo>
                  <a:lnTo>
                    <a:pt x="3074308" y="7374"/>
                  </a:lnTo>
                  <a:lnTo>
                    <a:pt x="3026146" y="1979"/>
                  </a:lnTo>
                  <a:lnTo>
                    <a:pt x="3006108" y="0"/>
                  </a:lnTo>
                  <a:close/>
                </a:path>
              </a:pathLst>
            </a:custGeom>
            <a:solidFill>
              <a:srgbClr val="00AB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8425669" y="9244050"/>
              <a:ext cx="1678939" cy="570865"/>
            </a:xfrm>
            <a:custGeom>
              <a:avLst/>
              <a:gdLst/>
              <a:ahLst/>
              <a:cxnLst/>
              <a:rect l="l" t="t" r="r" b="b"/>
              <a:pathLst>
                <a:path w="1678940" h="570865">
                  <a:moveTo>
                    <a:pt x="0" y="0"/>
                  </a:moveTo>
                  <a:lnTo>
                    <a:pt x="200999" y="83878"/>
                  </a:lnTo>
                  <a:lnTo>
                    <a:pt x="399876" y="162492"/>
                  </a:lnTo>
                  <a:lnTo>
                    <a:pt x="596411" y="236011"/>
                  </a:lnTo>
                  <a:lnTo>
                    <a:pt x="854433" y="326399"/>
                  </a:lnTo>
                  <a:lnTo>
                    <a:pt x="1107376" y="408423"/>
                  </a:lnTo>
                  <a:lnTo>
                    <a:pt x="1354718" y="482481"/>
                  </a:lnTo>
                  <a:lnTo>
                    <a:pt x="1595938" y="548971"/>
                  </a:lnTo>
                  <a:lnTo>
                    <a:pt x="1678431" y="570388"/>
                  </a:lnTo>
                  <a:lnTo>
                    <a:pt x="1415618" y="499797"/>
                  </a:lnTo>
                  <a:lnTo>
                    <a:pt x="1169757" y="427669"/>
                  </a:lnTo>
                  <a:lnTo>
                    <a:pt x="918165" y="347673"/>
                  </a:lnTo>
                  <a:lnTo>
                    <a:pt x="661364" y="259414"/>
                  </a:lnTo>
                  <a:lnTo>
                    <a:pt x="465659" y="187556"/>
                  </a:lnTo>
                  <a:lnTo>
                    <a:pt x="267538" y="110659"/>
                  </a:lnTo>
                  <a:lnTo>
                    <a:pt x="67222" y="285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7491036" y="11024570"/>
              <a:ext cx="393700" cy="284480"/>
            </a:xfrm>
            <a:custGeom>
              <a:avLst/>
              <a:gdLst/>
              <a:ahLst/>
              <a:cxnLst/>
              <a:rect l="l" t="t" r="r" b="b"/>
              <a:pathLst>
                <a:path w="393700" h="284479">
                  <a:moveTo>
                    <a:pt x="62572" y="0"/>
                  </a:moveTo>
                  <a:lnTo>
                    <a:pt x="50926" y="47499"/>
                  </a:lnTo>
                  <a:lnTo>
                    <a:pt x="39703" y="95205"/>
                  </a:lnTo>
                  <a:lnTo>
                    <a:pt x="28909" y="143117"/>
                  </a:lnTo>
                  <a:lnTo>
                    <a:pt x="18555" y="191234"/>
                  </a:lnTo>
                  <a:lnTo>
                    <a:pt x="8649" y="239558"/>
                  </a:lnTo>
                  <a:lnTo>
                    <a:pt x="0" y="283979"/>
                  </a:lnTo>
                  <a:lnTo>
                    <a:pt x="393319" y="283979"/>
                  </a:lnTo>
                  <a:lnTo>
                    <a:pt x="311229" y="215935"/>
                  </a:lnTo>
                  <a:lnTo>
                    <a:pt x="227965" y="145324"/>
                  </a:lnTo>
                  <a:lnTo>
                    <a:pt x="186465" y="109509"/>
                  </a:lnTo>
                  <a:lnTo>
                    <a:pt x="145061" y="73352"/>
                  </a:lnTo>
                  <a:lnTo>
                    <a:pt x="103762" y="36849"/>
                  </a:lnTo>
                  <a:lnTo>
                    <a:pt x="62572" y="0"/>
                  </a:lnTo>
                  <a:close/>
                </a:path>
              </a:pathLst>
            </a:custGeom>
            <a:solidFill>
              <a:srgbClr val="0A70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7553608" y="9244050"/>
              <a:ext cx="2550795" cy="2065020"/>
            </a:xfrm>
            <a:custGeom>
              <a:avLst/>
              <a:gdLst/>
              <a:ahLst/>
              <a:cxnLst/>
              <a:rect l="l" t="t" r="r" b="b"/>
              <a:pathLst>
                <a:path w="2550794" h="2065020">
                  <a:moveTo>
                    <a:pt x="872060" y="0"/>
                  </a:moveTo>
                  <a:lnTo>
                    <a:pt x="842252" y="39650"/>
                  </a:lnTo>
                  <a:lnTo>
                    <a:pt x="812789" y="79571"/>
                  </a:lnTo>
                  <a:lnTo>
                    <a:pt x="783678" y="119761"/>
                  </a:lnTo>
                  <a:lnTo>
                    <a:pt x="754922" y="160219"/>
                  </a:lnTo>
                  <a:lnTo>
                    <a:pt x="726528" y="200943"/>
                  </a:lnTo>
                  <a:lnTo>
                    <a:pt x="698500" y="241931"/>
                  </a:lnTo>
                  <a:lnTo>
                    <a:pt x="670843" y="283181"/>
                  </a:lnTo>
                  <a:lnTo>
                    <a:pt x="643563" y="324692"/>
                  </a:lnTo>
                  <a:lnTo>
                    <a:pt x="616665" y="366463"/>
                  </a:lnTo>
                  <a:lnTo>
                    <a:pt x="590153" y="408490"/>
                  </a:lnTo>
                  <a:lnTo>
                    <a:pt x="564033" y="450774"/>
                  </a:lnTo>
                  <a:lnTo>
                    <a:pt x="538311" y="493311"/>
                  </a:lnTo>
                  <a:lnTo>
                    <a:pt x="512990" y="536100"/>
                  </a:lnTo>
                  <a:lnTo>
                    <a:pt x="488076" y="579140"/>
                  </a:lnTo>
                  <a:lnTo>
                    <a:pt x="463575" y="622429"/>
                  </a:lnTo>
                  <a:lnTo>
                    <a:pt x="439492" y="665965"/>
                  </a:lnTo>
                  <a:lnTo>
                    <a:pt x="415831" y="709746"/>
                  </a:lnTo>
                  <a:lnTo>
                    <a:pt x="392597" y="753771"/>
                  </a:lnTo>
                  <a:lnTo>
                    <a:pt x="369796" y="798038"/>
                  </a:lnTo>
                  <a:lnTo>
                    <a:pt x="347433" y="842545"/>
                  </a:lnTo>
                  <a:lnTo>
                    <a:pt x="325514" y="887291"/>
                  </a:lnTo>
                  <a:lnTo>
                    <a:pt x="304042" y="932274"/>
                  </a:lnTo>
                  <a:lnTo>
                    <a:pt x="283023" y="977492"/>
                  </a:lnTo>
                  <a:lnTo>
                    <a:pt x="262463" y="1022943"/>
                  </a:lnTo>
                  <a:lnTo>
                    <a:pt x="242366" y="1068626"/>
                  </a:lnTo>
                  <a:lnTo>
                    <a:pt x="222738" y="1114539"/>
                  </a:lnTo>
                  <a:lnTo>
                    <a:pt x="203583" y="1160680"/>
                  </a:lnTo>
                  <a:lnTo>
                    <a:pt x="184907" y="1207048"/>
                  </a:lnTo>
                  <a:lnTo>
                    <a:pt x="166715" y="1253641"/>
                  </a:lnTo>
                  <a:lnTo>
                    <a:pt x="149012" y="1300457"/>
                  </a:lnTo>
                  <a:lnTo>
                    <a:pt x="131803" y="1347495"/>
                  </a:lnTo>
                  <a:lnTo>
                    <a:pt x="115093" y="1394752"/>
                  </a:lnTo>
                  <a:lnTo>
                    <a:pt x="98888" y="1442228"/>
                  </a:lnTo>
                  <a:lnTo>
                    <a:pt x="83192" y="1489920"/>
                  </a:lnTo>
                  <a:lnTo>
                    <a:pt x="68010" y="1537826"/>
                  </a:lnTo>
                  <a:lnTo>
                    <a:pt x="53348" y="1585946"/>
                  </a:lnTo>
                  <a:lnTo>
                    <a:pt x="39211" y="1634276"/>
                  </a:lnTo>
                  <a:lnTo>
                    <a:pt x="25604" y="1682817"/>
                  </a:lnTo>
                  <a:lnTo>
                    <a:pt x="12532" y="1731565"/>
                  </a:lnTo>
                  <a:lnTo>
                    <a:pt x="0" y="1780519"/>
                  </a:lnTo>
                  <a:lnTo>
                    <a:pt x="41189" y="1817369"/>
                  </a:lnTo>
                  <a:lnTo>
                    <a:pt x="82489" y="1853871"/>
                  </a:lnTo>
                  <a:lnTo>
                    <a:pt x="123892" y="1890029"/>
                  </a:lnTo>
                  <a:lnTo>
                    <a:pt x="165392" y="1925844"/>
                  </a:lnTo>
                  <a:lnTo>
                    <a:pt x="248656" y="1996454"/>
                  </a:lnTo>
                  <a:lnTo>
                    <a:pt x="330747" y="2064499"/>
                  </a:lnTo>
                  <a:lnTo>
                    <a:pt x="2550492" y="2064499"/>
                  </a:lnTo>
                  <a:lnTo>
                    <a:pt x="2550492" y="570388"/>
                  </a:lnTo>
                  <a:lnTo>
                    <a:pt x="2348187" y="516647"/>
                  </a:lnTo>
                  <a:lnTo>
                    <a:pt x="2165497" y="464691"/>
                  </a:lnTo>
                  <a:lnTo>
                    <a:pt x="1979437" y="408423"/>
                  </a:lnTo>
                  <a:lnTo>
                    <a:pt x="1790226" y="347673"/>
                  </a:lnTo>
                  <a:lnTo>
                    <a:pt x="1598085" y="282275"/>
                  </a:lnTo>
                  <a:lnTo>
                    <a:pt x="1468472" y="236011"/>
                  </a:lnTo>
                  <a:lnTo>
                    <a:pt x="1337720" y="187556"/>
                  </a:lnTo>
                  <a:lnTo>
                    <a:pt x="1205894" y="136862"/>
                  </a:lnTo>
                  <a:lnTo>
                    <a:pt x="1073060" y="83878"/>
                  </a:lnTo>
                  <a:lnTo>
                    <a:pt x="939282" y="28554"/>
                  </a:lnTo>
                  <a:lnTo>
                    <a:pt x="872060" y="0"/>
                  </a:lnTo>
                  <a:close/>
                </a:path>
              </a:pathLst>
            </a:custGeom>
            <a:solidFill>
              <a:srgbClr val="C8C5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8425669" y="7921510"/>
              <a:ext cx="1678939" cy="1892935"/>
            </a:xfrm>
            <a:custGeom>
              <a:avLst/>
              <a:gdLst/>
              <a:ahLst/>
              <a:cxnLst/>
              <a:rect l="l" t="t" r="r" b="b"/>
              <a:pathLst>
                <a:path w="1678940" h="1892934">
                  <a:moveTo>
                    <a:pt x="1678431" y="0"/>
                  </a:moveTo>
                  <a:lnTo>
                    <a:pt x="1559100" y="57893"/>
                  </a:lnTo>
                  <a:lnTo>
                    <a:pt x="1426632" y="127246"/>
                  </a:lnTo>
                  <a:lnTo>
                    <a:pt x="1296761" y="200607"/>
                  </a:lnTo>
                  <a:lnTo>
                    <a:pt x="1169567" y="277886"/>
                  </a:lnTo>
                  <a:lnTo>
                    <a:pt x="1045127" y="358994"/>
                  </a:lnTo>
                  <a:lnTo>
                    <a:pt x="923520" y="443842"/>
                  </a:lnTo>
                  <a:lnTo>
                    <a:pt x="804825" y="532340"/>
                  </a:lnTo>
                  <a:lnTo>
                    <a:pt x="689121" y="624400"/>
                  </a:lnTo>
                  <a:lnTo>
                    <a:pt x="576486" y="719931"/>
                  </a:lnTo>
                  <a:lnTo>
                    <a:pt x="467000" y="818844"/>
                  </a:lnTo>
                  <a:lnTo>
                    <a:pt x="360740" y="921051"/>
                  </a:lnTo>
                  <a:lnTo>
                    <a:pt x="257785" y="1026461"/>
                  </a:lnTo>
                  <a:lnTo>
                    <a:pt x="158215" y="1134986"/>
                  </a:lnTo>
                  <a:lnTo>
                    <a:pt x="62108" y="1246536"/>
                  </a:lnTo>
                  <a:lnTo>
                    <a:pt x="0" y="1322539"/>
                  </a:lnTo>
                  <a:lnTo>
                    <a:pt x="200999" y="1406417"/>
                  </a:lnTo>
                  <a:lnTo>
                    <a:pt x="399876" y="1485032"/>
                  </a:lnTo>
                  <a:lnTo>
                    <a:pt x="596411" y="1558551"/>
                  </a:lnTo>
                  <a:lnTo>
                    <a:pt x="854433" y="1648938"/>
                  </a:lnTo>
                  <a:lnTo>
                    <a:pt x="1107376" y="1730963"/>
                  </a:lnTo>
                  <a:lnTo>
                    <a:pt x="1354718" y="1805021"/>
                  </a:lnTo>
                  <a:lnTo>
                    <a:pt x="1595938" y="1871510"/>
                  </a:lnTo>
                  <a:lnTo>
                    <a:pt x="1678431" y="1892928"/>
                  </a:lnTo>
                  <a:lnTo>
                    <a:pt x="1678431" y="0"/>
                  </a:lnTo>
                  <a:close/>
                </a:path>
              </a:pathLst>
            </a:custGeom>
            <a:solidFill>
              <a:srgbClr val="0088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/>
          <p:nvPr/>
        </p:nvSpPr>
        <p:spPr>
          <a:xfrm>
            <a:off x="516424" y="10518213"/>
            <a:ext cx="2749235" cy="4473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968810" y="1766052"/>
            <a:ext cx="14220190" cy="9048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bg-BG" sz="5750" spc="250" dirty="0"/>
              <a:t>Проектния консорциум  </a:t>
            </a:r>
            <a:endParaRPr sz="5750" dirty="0"/>
          </a:p>
        </p:txBody>
      </p:sp>
      <p:sp>
        <p:nvSpPr>
          <p:cNvPr id="12" name="object 12"/>
          <p:cNvSpPr txBox="1"/>
          <p:nvPr/>
        </p:nvSpPr>
        <p:spPr>
          <a:xfrm>
            <a:off x="19865229" y="10635184"/>
            <a:ext cx="176530" cy="277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50" spc="-459" dirty="0">
                <a:solidFill>
                  <a:srgbClr val="888888"/>
                </a:solidFill>
                <a:latin typeface="Verdana"/>
                <a:cs typeface="Verdana"/>
              </a:rPr>
              <a:t>11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762614" y="3980028"/>
            <a:ext cx="1503045" cy="1504315"/>
          </a:xfrm>
          <a:custGeom>
            <a:avLst/>
            <a:gdLst/>
            <a:ahLst/>
            <a:cxnLst/>
            <a:rect l="l" t="t" r="r" b="b"/>
            <a:pathLst>
              <a:path w="1503045" h="1504315">
                <a:moveTo>
                  <a:pt x="751390" y="0"/>
                </a:moveTo>
                <a:lnTo>
                  <a:pt x="703873" y="1479"/>
                </a:lnTo>
                <a:lnTo>
                  <a:pt x="657141" y="5858"/>
                </a:lnTo>
                <a:lnTo>
                  <a:pt x="611283" y="13049"/>
                </a:lnTo>
                <a:lnTo>
                  <a:pt x="566385" y="22964"/>
                </a:lnTo>
                <a:lnTo>
                  <a:pt x="522537" y="35514"/>
                </a:lnTo>
                <a:lnTo>
                  <a:pt x="479825" y="50613"/>
                </a:lnTo>
                <a:lnTo>
                  <a:pt x="438339" y="68171"/>
                </a:lnTo>
                <a:lnTo>
                  <a:pt x="398167" y="88100"/>
                </a:lnTo>
                <a:lnTo>
                  <a:pt x="359395" y="110313"/>
                </a:lnTo>
                <a:lnTo>
                  <a:pt x="322113" y="134722"/>
                </a:lnTo>
                <a:lnTo>
                  <a:pt x="286409" y="161238"/>
                </a:lnTo>
                <a:lnTo>
                  <a:pt x="252370" y="189774"/>
                </a:lnTo>
                <a:lnTo>
                  <a:pt x="220084" y="220241"/>
                </a:lnTo>
                <a:lnTo>
                  <a:pt x="189640" y="252552"/>
                </a:lnTo>
                <a:lnTo>
                  <a:pt x="161126" y="286618"/>
                </a:lnTo>
                <a:lnTo>
                  <a:pt x="134629" y="322351"/>
                </a:lnTo>
                <a:lnTo>
                  <a:pt x="110238" y="359664"/>
                </a:lnTo>
                <a:lnTo>
                  <a:pt x="88041" y="398468"/>
                </a:lnTo>
                <a:lnTo>
                  <a:pt x="68125" y="438675"/>
                </a:lnTo>
                <a:lnTo>
                  <a:pt x="50579" y="480197"/>
                </a:lnTo>
                <a:lnTo>
                  <a:pt x="35491" y="522946"/>
                </a:lnTo>
                <a:lnTo>
                  <a:pt x="22949" y="566835"/>
                </a:lnTo>
                <a:lnTo>
                  <a:pt x="13041" y="611774"/>
                </a:lnTo>
                <a:lnTo>
                  <a:pt x="5854" y="657677"/>
                </a:lnTo>
                <a:lnTo>
                  <a:pt x="1478" y="704454"/>
                </a:lnTo>
                <a:lnTo>
                  <a:pt x="0" y="752018"/>
                </a:lnTo>
                <a:lnTo>
                  <a:pt x="1478" y="799583"/>
                </a:lnTo>
                <a:lnTo>
                  <a:pt x="5854" y="846360"/>
                </a:lnTo>
                <a:lnTo>
                  <a:pt x="13041" y="892263"/>
                </a:lnTo>
                <a:lnTo>
                  <a:pt x="22949" y="937202"/>
                </a:lnTo>
                <a:lnTo>
                  <a:pt x="35491" y="981091"/>
                </a:lnTo>
                <a:lnTo>
                  <a:pt x="50579" y="1023840"/>
                </a:lnTo>
                <a:lnTo>
                  <a:pt x="68125" y="1065362"/>
                </a:lnTo>
                <a:lnTo>
                  <a:pt x="88041" y="1105569"/>
                </a:lnTo>
                <a:lnTo>
                  <a:pt x="110238" y="1144373"/>
                </a:lnTo>
                <a:lnTo>
                  <a:pt x="134629" y="1181686"/>
                </a:lnTo>
                <a:lnTo>
                  <a:pt x="161126" y="1217419"/>
                </a:lnTo>
                <a:lnTo>
                  <a:pt x="189640" y="1251485"/>
                </a:lnTo>
                <a:lnTo>
                  <a:pt x="220084" y="1283795"/>
                </a:lnTo>
                <a:lnTo>
                  <a:pt x="252370" y="1314263"/>
                </a:lnTo>
                <a:lnTo>
                  <a:pt x="286409" y="1342798"/>
                </a:lnTo>
                <a:lnTo>
                  <a:pt x="322113" y="1369315"/>
                </a:lnTo>
                <a:lnTo>
                  <a:pt x="359395" y="1393724"/>
                </a:lnTo>
                <a:lnTo>
                  <a:pt x="398167" y="1415937"/>
                </a:lnTo>
                <a:lnTo>
                  <a:pt x="438339" y="1435866"/>
                </a:lnTo>
                <a:lnTo>
                  <a:pt x="479825" y="1453424"/>
                </a:lnTo>
                <a:lnTo>
                  <a:pt x="522537" y="1468523"/>
                </a:lnTo>
                <a:lnTo>
                  <a:pt x="566385" y="1481073"/>
                </a:lnTo>
                <a:lnTo>
                  <a:pt x="611283" y="1490988"/>
                </a:lnTo>
                <a:lnTo>
                  <a:pt x="657141" y="1498179"/>
                </a:lnTo>
                <a:lnTo>
                  <a:pt x="703873" y="1502558"/>
                </a:lnTo>
                <a:lnTo>
                  <a:pt x="751390" y="1504037"/>
                </a:lnTo>
                <a:lnTo>
                  <a:pt x="798907" y="1502558"/>
                </a:lnTo>
                <a:lnTo>
                  <a:pt x="845639" y="1498179"/>
                </a:lnTo>
                <a:lnTo>
                  <a:pt x="891498" y="1490988"/>
                </a:lnTo>
                <a:lnTo>
                  <a:pt x="936395" y="1481073"/>
                </a:lnTo>
                <a:lnTo>
                  <a:pt x="980244" y="1468523"/>
                </a:lnTo>
                <a:lnTo>
                  <a:pt x="1022955" y="1453424"/>
                </a:lnTo>
                <a:lnTo>
                  <a:pt x="1064441" y="1435866"/>
                </a:lnTo>
                <a:lnTo>
                  <a:pt x="1104614" y="1415937"/>
                </a:lnTo>
                <a:lnTo>
                  <a:pt x="1143385" y="1393724"/>
                </a:lnTo>
                <a:lnTo>
                  <a:pt x="1180667" y="1369315"/>
                </a:lnTo>
                <a:lnTo>
                  <a:pt x="1216371" y="1342798"/>
                </a:lnTo>
                <a:lnTo>
                  <a:pt x="1250411" y="1314263"/>
                </a:lnTo>
                <a:lnTo>
                  <a:pt x="1282696" y="1283795"/>
                </a:lnTo>
                <a:lnTo>
                  <a:pt x="1313140" y="1251485"/>
                </a:lnTo>
                <a:lnTo>
                  <a:pt x="1341654" y="1217419"/>
                </a:lnTo>
                <a:lnTo>
                  <a:pt x="1368151" y="1181686"/>
                </a:lnTo>
                <a:lnTo>
                  <a:pt x="1392542" y="1144373"/>
                </a:lnTo>
                <a:lnTo>
                  <a:pt x="1414740" y="1105569"/>
                </a:lnTo>
                <a:lnTo>
                  <a:pt x="1434655" y="1065362"/>
                </a:lnTo>
                <a:lnTo>
                  <a:pt x="1452201" y="1023840"/>
                </a:lnTo>
                <a:lnTo>
                  <a:pt x="1467289" y="981091"/>
                </a:lnTo>
                <a:lnTo>
                  <a:pt x="1479832" y="937202"/>
                </a:lnTo>
                <a:lnTo>
                  <a:pt x="1489740" y="892263"/>
                </a:lnTo>
                <a:lnTo>
                  <a:pt x="1496926" y="846360"/>
                </a:lnTo>
                <a:lnTo>
                  <a:pt x="1501303" y="799583"/>
                </a:lnTo>
                <a:lnTo>
                  <a:pt x="1502781" y="752018"/>
                </a:lnTo>
                <a:lnTo>
                  <a:pt x="1501303" y="704454"/>
                </a:lnTo>
                <a:lnTo>
                  <a:pt x="1496926" y="657677"/>
                </a:lnTo>
                <a:lnTo>
                  <a:pt x="1489740" y="611774"/>
                </a:lnTo>
                <a:lnTo>
                  <a:pt x="1479832" y="566835"/>
                </a:lnTo>
                <a:lnTo>
                  <a:pt x="1467289" y="522946"/>
                </a:lnTo>
                <a:lnTo>
                  <a:pt x="1452201" y="480197"/>
                </a:lnTo>
                <a:lnTo>
                  <a:pt x="1434655" y="438675"/>
                </a:lnTo>
                <a:lnTo>
                  <a:pt x="1414740" y="398468"/>
                </a:lnTo>
                <a:lnTo>
                  <a:pt x="1392542" y="359664"/>
                </a:lnTo>
                <a:lnTo>
                  <a:pt x="1368151" y="322351"/>
                </a:lnTo>
                <a:lnTo>
                  <a:pt x="1341654" y="286618"/>
                </a:lnTo>
                <a:lnTo>
                  <a:pt x="1313140" y="252552"/>
                </a:lnTo>
                <a:lnTo>
                  <a:pt x="1282696" y="220241"/>
                </a:lnTo>
                <a:lnTo>
                  <a:pt x="1250411" y="189774"/>
                </a:lnTo>
                <a:lnTo>
                  <a:pt x="1216371" y="161238"/>
                </a:lnTo>
                <a:lnTo>
                  <a:pt x="1180667" y="134722"/>
                </a:lnTo>
                <a:lnTo>
                  <a:pt x="1143385" y="110313"/>
                </a:lnTo>
                <a:lnTo>
                  <a:pt x="1104614" y="88100"/>
                </a:lnTo>
                <a:lnTo>
                  <a:pt x="1064441" y="68171"/>
                </a:lnTo>
                <a:lnTo>
                  <a:pt x="1022955" y="50613"/>
                </a:lnTo>
                <a:lnTo>
                  <a:pt x="980244" y="35514"/>
                </a:lnTo>
                <a:lnTo>
                  <a:pt x="936395" y="22964"/>
                </a:lnTo>
                <a:lnTo>
                  <a:pt x="891498" y="13049"/>
                </a:lnTo>
                <a:lnTo>
                  <a:pt x="845639" y="5858"/>
                </a:lnTo>
                <a:lnTo>
                  <a:pt x="798907" y="1479"/>
                </a:lnTo>
                <a:lnTo>
                  <a:pt x="751390" y="0"/>
                </a:lnTo>
                <a:close/>
              </a:path>
            </a:pathLst>
          </a:custGeom>
          <a:solidFill>
            <a:srgbClr val="1A78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077573" y="4463977"/>
            <a:ext cx="873125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bg-BG" sz="2450" b="1" spc="10" dirty="0">
                <a:solidFill>
                  <a:srgbClr val="FFFFFF"/>
                </a:solidFill>
                <a:latin typeface="Arial"/>
                <a:cs typeface="Arial"/>
              </a:rPr>
              <a:t>МСП</a:t>
            </a:r>
            <a:endParaRPr sz="245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851634" y="4035987"/>
            <a:ext cx="12144016" cy="8271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313180" algn="l"/>
                <a:tab pos="1991360" algn="l"/>
              </a:tabLst>
            </a:pPr>
            <a:r>
              <a:rPr lang="bg-BG" sz="2650" spc="40" dirty="0">
                <a:latin typeface="Verdana"/>
                <a:cs typeface="Verdana"/>
              </a:rPr>
              <a:t>Производствено МСП, което да интегрира цифровите технологии, в своите процеси, продукти и услуги в партньорство с ДИХ</a:t>
            </a:r>
            <a:endParaRPr sz="2650" dirty="0">
              <a:latin typeface="Verdana"/>
              <a:cs typeface="Verdan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851634" y="6561748"/>
            <a:ext cx="11266170" cy="1225271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 algn="just">
              <a:lnSpc>
                <a:spcPts val="3170"/>
              </a:lnSpc>
              <a:spcBef>
                <a:spcPts val="204"/>
              </a:spcBef>
            </a:pPr>
            <a:r>
              <a:rPr lang="bg-BG" sz="2650" spc="25" dirty="0">
                <a:latin typeface="Verdana"/>
                <a:cs typeface="Verdana"/>
              </a:rPr>
              <a:t>Подкрепя МСП да интегрира цифровите технологии. Бюджетът на Цифровият иновационен хъб е до 30 % от общия бюджет</a:t>
            </a:r>
            <a:endParaRPr sz="2650" dirty="0">
              <a:latin typeface="Verdana"/>
              <a:cs typeface="Verdan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137509" y="10463044"/>
            <a:ext cx="547370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50" dirty="0">
                <a:latin typeface="Verdana"/>
                <a:cs typeface="Verdana"/>
              </a:rPr>
              <a:t>https</a:t>
            </a:r>
            <a:r>
              <a:rPr sz="2800" spc="-680" dirty="0">
                <a:latin typeface="Verdana"/>
                <a:cs typeface="Verdana"/>
              </a:rPr>
              <a:t>:</a:t>
            </a:r>
            <a:r>
              <a:rPr sz="2800" spc="-40" dirty="0">
                <a:latin typeface="Verdana"/>
                <a:cs typeface="Verdana"/>
              </a:rPr>
              <a:t>//dih</a:t>
            </a:r>
            <a:r>
              <a:rPr sz="2800" spc="-55" dirty="0">
                <a:latin typeface="Verdana"/>
                <a:cs typeface="Verdana"/>
              </a:rPr>
              <a:t>w</a:t>
            </a:r>
            <a:r>
              <a:rPr sz="2800" spc="-10" dirty="0">
                <a:latin typeface="Verdana"/>
                <a:cs typeface="Verdana"/>
              </a:rPr>
              <a:t>o</a:t>
            </a:r>
            <a:r>
              <a:rPr sz="2800" spc="-20" dirty="0">
                <a:latin typeface="Verdana"/>
                <a:cs typeface="Verdana"/>
              </a:rPr>
              <a:t>r</a:t>
            </a:r>
            <a:r>
              <a:rPr sz="2800" spc="65" dirty="0">
                <a:latin typeface="Verdana"/>
                <a:cs typeface="Verdana"/>
              </a:rPr>
              <a:t>ld</a:t>
            </a:r>
            <a:r>
              <a:rPr sz="2800" spc="-425" dirty="0">
                <a:latin typeface="Verdana"/>
                <a:cs typeface="Verdana"/>
              </a:rPr>
              <a:t>.</a:t>
            </a:r>
            <a:r>
              <a:rPr sz="2800" spc="20" dirty="0">
                <a:latin typeface="Verdana"/>
                <a:cs typeface="Verdana"/>
              </a:rPr>
              <a:t>eu/open</a:t>
            </a:r>
            <a:r>
              <a:rPr sz="2800" spc="-210" dirty="0">
                <a:latin typeface="Verdana"/>
                <a:cs typeface="Verdana"/>
              </a:rPr>
              <a:t>-</a:t>
            </a:r>
            <a:r>
              <a:rPr sz="2800" spc="-10" dirty="0">
                <a:latin typeface="Verdana"/>
                <a:cs typeface="Verdana"/>
              </a:rPr>
              <a:t>call</a:t>
            </a:r>
            <a:r>
              <a:rPr sz="2800" spc="-20" dirty="0">
                <a:latin typeface="Verdana"/>
                <a:cs typeface="Verdana"/>
              </a:rPr>
              <a:t>s</a:t>
            </a:r>
            <a:r>
              <a:rPr sz="2800" spc="-335" dirty="0">
                <a:latin typeface="Verdana"/>
                <a:cs typeface="Verdana"/>
              </a:rPr>
              <a:t>/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888927" y="10463044"/>
            <a:ext cx="21189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85" dirty="0">
                <a:latin typeface="Verdana"/>
                <a:cs typeface="Verdana"/>
              </a:rPr>
              <a:t>@DihWorld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062554" y="2942109"/>
            <a:ext cx="544830" cy="0"/>
          </a:xfrm>
          <a:custGeom>
            <a:avLst/>
            <a:gdLst/>
            <a:ahLst/>
            <a:cxnLst/>
            <a:rect l="l" t="t" r="r" b="b"/>
            <a:pathLst>
              <a:path w="544830">
                <a:moveTo>
                  <a:pt x="0" y="0"/>
                </a:moveTo>
                <a:lnTo>
                  <a:pt x="544381" y="0"/>
                </a:lnTo>
              </a:path>
            </a:pathLst>
          </a:custGeom>
          <a:ln w="41883">
            <a:solidFill>
              <a:srgbClr val="1C75B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285939" y="10398845"/>
            <a:ext cx="606892" cy="6056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338716" y="10398845"/>
            <a:ext cx="606892" cy="6056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766912" y="6561748"/>
            <a:ext cx="1576070" cy="1574800"/>
          </a:xfrm>
          <a:custGeom>
            <a:avLst/>
            <a:gdLst/>
            <a:ahLst/>
            <a:cxnLst/>
            <a:rect l="l" t="t" r="r" b="b"/>
            <a:pathLst>
              <a:path w="1576070" h="1574800">
                <a:moveTo>
                  <a:pt x="787829" y="0"/>
                </a:moveTo>
                <a:lnTo>
                  <a:pt x="739841" y="1436"/>
                </a:lnTo>
                <a:lnTo>
                  <a:pt x="692612" y="5691"/>
                </a:lnTo>
                <a:lnTo>
                  <a:pt x="646226" y="12683"/>
                </a:lnTo>
                <a:lnTo>
                  <a:pt x="600765" y="22328"/>
                </a:lnTo>
                <a:lnTo>
                  <a:pt x="556311" y="34544"/>
                </a:lnTo>
                <a:lnTo>
                  <a:pt x="512946" y="49250"/>
                </a:lnTo>
                <a:lnTo>
                  <a:pt x="470754" y="66362"/>
                </a:lnTo>
                <a:lnTo>
                  <a:pt x="429816" y="85799"/>
                </a:lnTo>
                <a:lnTo>
                  <a:pt x="390214" y="107477"/>
                </a:lnTo>
                <a:lnTo>
                  <a:pt x="352033" y="131316"/>
                </a:lnTo>
                <a:lnTo>
                  <a:pt x="315353" y="157231"/>
                </a:lnTo>
                <a:lnTo>
                  <a:pt x="280257" y="185142"/>
                </a:lnTo>
                <a:lnTo>
                  <a:pt x="246828" y="214965"/>
                </a:lnTo>
                <a:lnTo>
                  <a:pt x="215149" y="246619"/>
                </a:lnTo>
                <a:lnTo>
                  <a:pt x="185301" y="280020"/>
                </a:lnTo>
                <a:lnTo>
                  <a:pt x="157367" y="315087"/>
                </a:lnTo>
                <a:lnTo>
                  <a:pt x="131429" y="351738"/>
                </a:lnTo>
                <a:lnTo>
                  <a:pt x="107570" y="389889"/>
                </a:lnTo>
                <a:lnTo>
                  <a:pt x="85873" y="429458"/>
                </a:lnTo>
                <a:lnTo>
                  <a:pt x="66420" y="470364"/>
                </a:lnTo>
                <a:lnTo>
                  <a:pt x="49293" y="512524"/>
                </a:lnTo>
                <a:lnTo>
                  <a:pt x="34574" y="555855"/>
                </a:lnTo>
                <a:lnTo>
                  <a:pt x="22347" y="600275"/>
                </a:lnTo>
                <a:lnTo>
                  <a:pt x="12694" y="645702"/>
                </a:lnTo>
                <a:lnTo>
                  <a:pt x="5696" y="692054"/>
                </a:lnTo>
                <a:lnTo>
                  <a:pt x="1437" y="739247"/>
                </a:lnTo>
                <a:lnTo>
                  <a:pt x="0" y="787201"/>
                </a:lnTo>
                <a:lnTo>
                  <a:pt x="1437" y="835154"/>
                </a:lnTo>
                <a:lnTo>
                  <a:pt x="5696" y="882347"/>
                </a:lnTo>
                <a:lnTo>
                  <a:pt x="12694" y="928699"/>
                </a:lnTo>
                <a:lnTo>
                  <a:pt x="22347" y="974126"/>
                </a:lnTo>
                <a:lnTo>
                  <a:pt x="34574" y="1018546"/>
                </a:lnTo>
                <a:lnTo>
                  <a:pt x="49293" y="1061877"/>
                </a:lnTo>
                <a:lnTo>
                  <a:pt x="66420" y="1104037"/>
                </a:lnTo>
                <a:lnTo>
                  <a:pt x="85873" y="1144943"/>
                </a:lnTo>
                <a:lnTo>
                  <a:pt x="107570" y="1184513"/>
                </a:lnTo>
                <a:lnTo>
                  <a:pt x="131429" y="1222664"/>
                </a:lnTo>
                <a:lnTo>
                  <a:pt x="157367" y="1259314"/>
                </a:lnTo>
                <a:lnTo>
                  <a:pt x="185301" y="1294381"/>
                </a:lnTo>
                <a:lnTo>
                  <a:pt x="215149" y="1327783"/>
                </a:lnTo>
                <a:lnTo>
                  <a:pt x="246828" y="1359436"/>
                </a:lnTo>
                <a:lnTo>
                  <a:pt x="280257" y="1389259"/>
                </a:lnTo>
                <a:lnTo>
                  <a:pt x="315353" y="1417170"/>
                </a:lnTo>
                <a:lnTo>
                  <a:pt x="352033" y="1443086"/>
                </a:lnTo>
                <a:lnTo>
                  <a:pt x="390214" y="1466924"/>
                </a:lnTo>
                <a:lnTo>
                  <a:pt x="429816" y="1488603"/>
                </a:lnTo>
                <a:lnTo>
                  <a:pt x="470754" y="1508039"/>
                </a:lnTo>
                <a:lnTo>
                  <a:pt x="512946" y="1525152"/>
                </a:lnTo>
                <a:lnTo>
                  <a:pt x="556311" y="1539857"/>
                </a:lnTo>
                <a:lnTo>
                  <a:pt x="600765" y="1552074"/>
                </a:lnTo>
                <a:lnTo>
                  <a:pt x="646226" y="1561719"/>
                </a:lnTo>
                <a:lnTo>
                  <a:pt x="692612" y="1568710"/>
                </a:lnTo>
                <a:lnTo>
                  <a:pt x="739841" y="1572965"/>
                </a:lnTo>
                <a:lnTo>
                  <a:pt x="787829" y="1574402"/>
                </a:lnTo>
                <a:lnTo>
                  <a:pt x="835817" y="1572965"/>
                </a:lnTo>
                <a:lnTo>
                  <a:pt x="883045" y="1568710"/>
                </a:lnTo>
                <a:lnTo>
                  <a:pt x="929431" y="1561719"/>
                </a:lnTo>
                <a:lnTo>
                  <a:pt x="974893" y="1552074"/>
                </a:lnTo>
                <a:lnTo>
                  <a:pt x="1019347" y="1539857"/>
                </a:lnTo>
                <a:lnTo>
                  <a:pt x="1062712" y="1525152"/>
                </a:lnTo>
                <a:lnTo>
                  <a:pt x="1104904" y="1508039"/>
                </a:lnTo>
                <a:lnTo>
                  <a:pt x="1145842" y="1488603"/>
                </a:lnTo>
                <a:lnTo>
                  <a:pt x="1185443" y="1466924"/>
                </a:lnTo>
                <a:lnTo>
                  <a:pt x="1223625" y="1443086"/>
                </a:lnTo>
                <a:lnTo>
                  <a:pt x="1260305" y="1417170"/>
                </a:lnTo>
                <a:lnTo>
                  <a:pt x="1295401" y="1389259"/>
                </a:lnTo>
                <a:lnTo>
                  <a:pt x="1328829" y="1359436"/>
                </a:lnTo>
                <a:lnTo>
                  <a:pt x="1360509" y="1327783"/>
                </a:lnTo>
                <a:lnTo>
                  <a:pt x="1390357" y="1294381"/>
                </a:lnTo>
                <a:lnTo>
                  <a:pt x="1418291" y="1259314"/>
                </a:lnTo>
                <a:lnTo>
                  <a:pt x="1444229" y="1222664"/>
                </a:lnTo>
                <a:lnTo>
                  <a:pt x="1468087" y="1184513"/>
                </a:lnTo>
                <a:lnTo>
                  <a:pt x="1489785" y="1144943"/>
                </a:lnTo>
                <a:lnTo>
                  <a:pt x="1509238" y="1104037"/>
                </a:lnTo>
                <a:lnTo>
                  <a:pt x="1526365" y="1061877"/>
                </a:lnTo>
                <a:lnTo>
                  <a:pt x="1541083" y="1018546"/>
                </a:lnTo>
                <a:lnTo>
                  <a:pt x="1553310" y="974126"/>
                </a:lnTo>
                <a:lnTo>
                  <a:pt x="1562964" y="928699"/>
                </a:lnTo>
                <a:lnTo>
                  <a:pt x="1569961" y="882347"/>
                </a:lnTo>
                <a:lnTo>
                  <a:pt x="1574220" y="835154"/>
                </a:lnTo>
                <a:lnTo>
                  <a:pt x="1575658" y="787201"/>
                </a:lnTo>
                <a:lnTo>
                  <a:pt x="1574220" y="739247"/>
                </a:lnTo>
                <a:lnTo>
                  <a:pt x="1569961" y="692054"/>
                </a:lnTo>
                <a:lnTo>
                  <a:pt x="1562964" y="645702"/>
                </a:lnTo>
                <a:lnTo>
                  <a:pt x="1553310" y="600275"/>
                </a:lnTo>
                <a:lnTo>
                  <a:pt x="1541083" y="555855"/>
                </a:lnTo>
                <a:lnTo>
                  <a:pt x="1526365" y="512524"/>
                </a:lnTo>
                <a:lnTo>
                  <a:pt x="1509238" y="470364"/>
                </a:lnTo>
                <a:lnTo>
                  <a:pt x="1489785" y="429458"/>
                </a:lnTo>
                <a:lnTo>
                  <a:pt x="1468087" y="389889"/>
                </a:lnTo>
                <a:lnTo>
                  <a:pt x="1444229" y="351738"/>
                </a:lnTo>
                <a:lnTo>
                  <a:pt x="1418291" y="315087"/>
                </a:lnTo>
                <a:lnTo>
                  <a:pt x="1390357" y="280020"/>
                </a:lnTo>
                <a:lnTo>
                  <a:pt x="1360509" y="246619"/>
                </a:lnTo>
                <a:lnTo>
                  <a:pt x="1328829" y="214965"/>
                </a:lnTo>
                <a:lnTo>
                  <a:pt x="1295401" y="185142"/>
                </a:lnTo>
                <a:lnTo>
                  <a:pt x="1260305" y="157231"/>
                </a:lnTo>
                <a:lnTo>
                  <a:pt x="1223625" y="131316"/>
                </a:lnTo>
                <a:lnTo>
                  <a:pt x="1185443" y="107477"/>
                </a:lnTo>
                <a:lnTo>
                  <a:pt x="1145842" y="85799"/>
                </a:lnTo>
                <a:lnTo>
                  <a:pt x="1104904" y="66362"/>
                </a:lnTo>
                <a:lnTo>
                  <a:pt x="1062712" y="49250"/>
                </a:lnTo>
                <a:lnTo>
                  <a:pt x="1019347" y="34544"/>
                </a:lnTo>
                <a:lnTo>
                  <a:pt x="974893" y="22328"/>
                </a:lnTo>
                <a:lnTo>
                  <a:pt x="929431" y="12683"/>
                </a:lnTo>
                <a:lnTo>
                  <a:pt x="883045" y="5691"/>
                </a:lnTo>
                <a:lnTo>
                  <a:pt x="835817" y="1436"/>
                </a:lnTo>
                <a:lnTo>
                  <a:pt x="787829" y="0"/>
                </a:lnTo>
                <a:close/>
              </a:path>
            </a:pathLst>
          </a:custGeom>
          <a:solidFill>
            <a:srgbClr val="1A78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186158" y="7046937"/>
            <a:ext cx="764540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bg-BG" sz="2450" b="1" spc="55" dirty="0">
                <a:solidFill>
                  <a:srgbClr val="FFFFFF"/>
                </a:solidFill>
                <a:latin typeface="Arial"/>
                <a:cs typeface="Arial"/>
              </a:rPr>
              <a:t>ДИХ</a:t>
            </a:r>
            <a:endParaRPr sz="245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62356" y="4130675"/>
            <a:ext cx="7958455" cy="35670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bg-BG" sz="11550" spc="290" dirty="0">
                <a:solidFill>
                  <a:srgbClr val="F4F5F7"/>
                </a:solidFill>
                <a:latin typeface="Trebuchet MS"/>
                <a:cs typeface="Trebuchet MS"/>
              </a:rPr>
              <a:t>Благодаря Ви!</a:t>
            </a:r>
            <a:endParaRPr sz="11550" dirty="0">
              <a:latin typeface="Trebuchet MS"/>
              <a:cs typeface="Trebuchet MS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862321" y="5649042"/>
            <a:ext cx="13944600" cy="4913630"/>
            <a:chOff x="2862321" y="5649042"/>
            <a:chExt cx="13944600" cy="4913630"/>
          </a:xfrm>
        </p:grpSpPr>
        <p:sp>
          <p:nvSpPr>
            <p:cNvPr id="4" name="object 4"/>
            <p:cNvSpPr/>
            <p:nvPr/>
          </p:nvSpPr>
          <p:spPr>
            <a:xfrm>
              <a:off x="2862321" y="5654278"/>
              <a:ext cx="13944600" cy="17780"/>
            </a:xfrm>
            <a:custGeom>
              <a:avLst/>
              <a:gdLst/>
              <a:ahLst/>
              <a:cxnLst/>
              <a:rect l="l" t="t" r="r" b="b"/>
              <a:pathLst>
                <a:path w="13944600" h="17779">
                  <a:moveTo>
                    <a:pt x="0" y="17591"/>
                  </a:moveTo>
                  <a:lnTo>
                    <a:pt x="2802532" y="17591"/>
                  </a:lnTo>
                </a:path>
                <a:path w="13944600" h="17779">
                  <a:moveTo>
                    <a:pt x="11141440" y="0"/>
                  </a:moveTo>
                  <a:lnTo>
                    <a:pt x="13943973" y="0"/>
                  </a:lnTo>
                </a:path>
              </a:pathLst>
            </a:custGeom>
            <a:ln w="10470">
              <a:solidFill>
                <a:srgbClr val="CCCC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779209" y="10070897"/>
              <a:ext cx="424699" cy="42344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570807" y="10014355"/>
              <a:ext cx="541554" cy="54155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427745" y="10070897"/>
              <a:ext cx="491293" cy="49129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7403372" y="9083675"/>
            <a:ext cx="5297356" cy="62132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399415">
              <a:lnSpc>
                <a:spcPct val="100000"/>
              </a:lnSpc>
              <a:spcBef>
                <a:spcPts val="105"/>
              </a:spcBef>
            </a:pPr>
            <a:r>
              <a:rPr sz="3950" spc="120" dirty="0">
                <a:solidFill>
                  <a:srgbClr val="F5F1E3"/>
                </a:solidFill>
                <a:latin typeface="Trebuchet MS"/>
                <a:cs typeface="Trebuchet MS"/>
                <a:hlinkClick r:id="rId5"/>
              </a:rPr>
              <a:t>www.dihworld.eu</a:t>
            </a:r>
            <a:endParaRPr sz="395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5F1E3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410</Words>
  <Application>Microsoft Office PowerPoint</Application>
  <PresentationFormat>Custom</PresentationFormat>
  <Paragraphs>94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Verdana</vt:lpstr>
      <vt:lpstr>Office Theme</vt:lpstr>
      <vt:lpstr>PowerPoint Presentation</vt:lpstr>
      <vt:lpstr>Цел </vt:lpstr>
      <vt:lpstr>Мрежа от дихове</vt:lpstr>
      <vt:lpstr>Концепция</vt:lpstr>
      <vt:lpstr>DIH-World Експерименти</vt:lpstr>
      <vt:lpstr>DIH-World Конкурс 1</vt:lpstr>
      <vt:lpstr>Проектния консорциум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Cuesta</dc:creator>
  <cp:lastModifiedBy>Todor Mitov</cp:lastModifiedBy>
  <cp:revision>7</cp:revision>
  <dcterms:created xsi:type="dcterms:W3CDTF">2021-05-14T14:12:36Z</dcterms:created>
  <dcterms:modified xsi:type="dcterms:W3CDTF">2021-05-17T07:43:43Z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2021-05-13T00:00:00Z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2021-05-14T00:00:00Z</vt:filetime>
  </property>
</Properties>
</file>