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300" r:id="rId3"/>
    <p:sldId id="308" r:id="rId4"/>
    <p:sldId id="309" r:id="rId5"/>
    <p:sldId id="257" r:id="rId6"/>
    <p:sldId id="313" r:id="rId7"/>
    <p:sldId id="271" r:id="rId8"/>
    <p:sldId id="315" r:id="rId9"/>
    <p:sldId id="316" r:id="rId10"/>
    <p:sldId id="317" r:id="rId11"/>
    <p:sldId id="318" r:id="rId12"/>
    <p:sldId id="311" r:id="rId13"/>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477878"/>
    <a:srgbClr val="366B6B"/>
    <a:srgbClr val="245E5E"/>
    <a:srgbClr val="125151"/>
    <a:srgbClr val="00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9" autoAdjust="0"/>
    <p:restoredTop sz="95687" autoAdjust="0"/>
  </p:normalViewPr>
  <p:slideViewPr>
    <p:cSldViewPr snapToGrid="0">
      <p:cViewPr varScale="1">
        <p:scale>
          <a:sx n="54" d="100"/>
          <a:sy n="54" d="100"/>
        </p:scale>
        <p:origin x="533" y="8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319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60747-25EB-46CA-BF9A-CDF75CF56AC4}" type="doc">
      <dgm:prSet loTypeId="urn:microsoft.com/office/officeart/2005/8/layout/vList3" loCatId="list" qsTypeId="urn:microsoft.com/office/officeart/2005/8/quickstyle/simple1" qsCatId="simple" csTypeId="urn:microsoft.com/office/officeart/2005/8/colors/accent1_2" csCatId="accent1" phldr="1"/>
      <dgm:spPr/>
    </dgm:pt>
    <dgm:pt modelId="{6F3C44A0-1CDF-478B-8476-7D11608A3CB4}">
      <dgm:prSet phldrT="[Text]" custT="1"/>
      <dgm:spPr>
        <a:solidFill>
          <a:srgbClr val="004444"/>
        </a:solidFill>
      </dgm:spPr>
      <dgm:t>
        <a:bodyPr/>
        <a:lstStyle/>
        <a:p>
          <a:r>
            <a:rPr lang="en-US" sz="2600" b="0" dirty="0"/>
            <a:t>  Manufacturing companies: factories, electronics, machinery production</a:t>
          </a:r>
          <a:endParaRPr lang="en-GB" sz="2600" dirty="0"/>
        </a:p>
      </dgm:t>
    </dgm:pt>
    <dgm:pt modelId="{93B65872-2CA5-4243-B8B3-0AF71935CDD1}" type="parTrans" cxnId="{756397A7-90DE-411F-9438-0BEDF151103E}">
      <dgm:prSet/>
      <dgm:spPr/>
      <dgm:t>
        <a:bodyPr/>
        <a:lstStyle/>
        <a:p>
          <a:endParaRPr lang="en-GB"/>
        </a:p>
      </dgm:t>
    </dgm:pt>
    <dgm:pt modelId="{292445EE-E9C8-430A-BAE4-8B37300A592A}" type="sibTrans" cxnId="{756397A7-90DE-411F-9438-0BEDF151103E}">
      <dgm:prSet/>
      <dgm:spPr/>
      <dgm:t>
        <a:bodyPr/>
        <a:lstStyle/>
        <a:p>
          <a:endParaRPr lang="en-GB"/>
        </a:p>
      </dgm:t>
    </dgm:pt>
    <dgm:pt modelId="{97A26DE2-D19A-4796-B4FA-B09AAFE947CD}">
      <dgm:prSet phldrT="[Text]" custT="1"/>
      <dgm:spPr>
        <a:solidFill>
          <a:srgbClr val="125151"/>
        </a:solidFill>
      </dgm:spPr>
      <dgm:t>
        <a:bodyPr/>
        <a:lstStyle/>
        <a:p>
          <a:r>
            <a:rPr lang="en-US" sz="2600" b="0" dirty="0"/>
            <a:t>Agri-food industry: dairy processing, meat processing, food packaging</a:t>
          </a:r>
          <a:endParaRPr lang="en-GB" sz="2600" dirty="0"/>
        </a:p>
      </dgm:t>
    </dgm:pt>
    <dgm:pt modelId="{AA819CA1-27A8-4BE6-8B6D-0303C1CE8481}" type="parTrans" cxnId="{A19EAE45-A8B4-4E2D-87F3-4422C338C3E3}">
      <dgm:prSet/>
      <dgm:spPr/>
      <dgm:t>
        <a:bodyPr/>
        <a:lstStyle/>
        <a:p>
          <a:endParaRPr lang="en-GB"/>
        </a:p>
      </dgm:t>
    </dgm:pt>
    <dgm:pt modelId="{3A43B22A-6D5C-4D53-8874-7A2B25CD5308}" type="sibTrans" cxnId="{A19EAE45-A8B4-4E2D-87F3-4422C338C3E3}">
      <dgm:prSet/>
      <dgm:spPr/>
      <dgm:t>
        <a:bodyPr/>
        <a:lstStyle/>
        <a:p>
          <a:endParaRPr lang="en-GB"/>
        </a:p>
      </dgm:t>
    </dgm:pt>
    <dgm:pt modelId="{F0D840E0-FD6E-4C72-B90D-3B0504FB2B30}">
      <dgm:prSet phldrT="[Text]" custT="1"/>
      <dgm:spPr>
        <a:solidFill>
          <a:srgbClr val="245E5E"/>
        </a:solidFill>
      </dgm:spPr>
      <dgm:t>
        <a:bodyPr/>
        <a:lstStyle/>
        <a:p>
          <a:r>
            <a:rPr lang="en-US" sz="2600" b="0" dirty="0"/>
            <a:t>Hospitality &amp; Retail: hotels, shopping malls, supermarkets</a:t>
          </a:r>
          <a:endParaRPr lang="en-GB" sz="2600" dirty="0"/>
        </a:p>
      </dgm:t>
    </dgm:pt>
    <dgm:pt modelId="{B9385D6A-3178-432D-9090-469C93F094E2}" type="parTrans" cxnId="{6AB8D83E-EFC3-4C31-A644-8AD3DF136A7E}">
      <dgm:prSet/>
      <dgm:spPr/>
      <dgm:t>
        <a:bodyPr/>
        <a:lstStyle/>
        <a:p>
          <a:endParaRPr lang="en-GB"/>
        </a:p>
      </dgm:t>
    </dgm:pt>
    <dgm:pt modelId="{1E4A78A2-4976-4FBF-A611-2F2EDBC48692}" type="sibTrans" cxnId="{6AB8D83E-EFC3-4C31-A644-8AD3DF136A7E}">
      <dgm:prSet/>
      <dgm:spPr/>
      <dgm:t>
        <a:bodyPr/>
        <a:lstStyle/>
        <a:p>
          <a:endParaRPr lang="en-GB"/>
        </a:p>
      </dgm:t>
    </dgm:pt>
    <dgm:pt modelId="{993D761D-1D4A-4381-9B17-C322F7714F4C}">
      <dgm:prSet phldrT="[Text]" custT="1"/>
      <dgm:spPr>
        <a:solidFill>
          <a:srgbClr val="366B6B"/>
        </a:solidFill>
      </dgm:spPr>
      <dgm:t>
        <a:bodyPr/>
        <a:lstStyle/>
        <a:p>
          <a:r>
            <a:rPr lang="en-US" sz="2600" b="0" dirty="0"/>
            <a:t>Office &amp; Administrative buildings: energy-efficient lighting, heating, and cooling management</a:t>
          </a:r>
          <a:endParaRPr lang="en-GB" sz="2600" dirty="0"/>
        </a:p>
      </dgm:t>
    </dgm:pt>
    <dgm:pt modelId="{CD41F341-9DA7-4920-A905-30235595C378}" type="parTrans" cxnId="{1774C33C-6F51-42FF-85A3-7B1326D3BD6A}">
      <dgm:prSet/>
      <dgm:spPr/>
      <dgm:t>
        <a:bodyPr/>
        <a:lstStyle/>
        <a:p>
          <a:endParaRPr lang="en-GB"/>
        </a:p>
      </dgm:t>
    </dgm:pt>
    <dgm:pt modelId="{28706E8E-97CE-4302-B717-5944C47777CE}" type="sibTrans" cxnId="{1774C33C-6F51-42FF-85A3-7B1326D3BD6A}">
      <dgm:prSet/>
      <dgm:spPr/>
      <dgm:t>
        <a:bodyPr/>
        <a:lstStyle/>
        <a:p>
          <a:endParaRPr lang="en-GB"/>
        </a:p>
      </dgm:t>
    </dgm:pt>
    <dgm:pt modelId="{A7423E32-1AEE-455A-B6BC-4F66F3D27A4D}" type="pres">
      <dgm:prSet presAssocID="{ECA60747-25EB-46CA-BF9A-CDF75CF56AC4}" presName="linearFlow" presStyleCnt="0">
        <dgm:presLayoutVars>
          <dgm:dir/>
          <dgm:resizeHandles val="exact"/>
        </dgm:presLayoutVars>
      </dgm:prSet>
      <dgm:spPr/>
    </dgm:pt>
    <dgm:pt modelId="{4E5ACA8E-E6AF-4F26-A072-4F27F661E1A3}" type="pres">
      <dgm:prSet presAssocID="{6F3C44A0-1CDF-478B-8476-7D11608A3CB4}" presName="composite" presStyleCnt="0"/>
      <dgm:spPr/>
    </dgm:pt>
    <dgm:pt modelId="{A8953255-2E5C-4F88-8B4E-2D7CFE552DBB}" type="pres">
      <dgm:prSet presAssocID="{6F3C44A0-1CDF-478B-8476-7D11608A3CB4}" presName="imgShp" presStyleLbl="fgImgPlace1" presStyleIdx="0" presStyleCnt="4" custLinFactX="-66378" custLinFactNeighborX="-100000" custLinFactNeighborY="-68"/>
      <dgm:spPr>
        <a:solidFill>
          <a:schemeClr val="bg2"/>
        </a:solidFill>
      </dgm:spPr>
      <dgm:extLst>
        <a:ext uri="{E40237B7-FDA0-4F09-8148-C483321AD2D9}">
          <dgm14:cNvPr xmlns:dgm14="http://schemas.microsoft.com/office/drawing/2010/diagram" id="0" name="" descr="Factory with solid fill"/>
        </a:ext>
      </dgm:extLst>
    </dgm:pt>
    <dgm:pt modelId="{F63196B4-96E4-4326-ADE0-BE15BEEE31F5}" type="pres">
      <dgm:prSet presAssocID="{6F3C44A0-1CDF-478B-8476-7D11608A3CB4}" presName="txShp" presStyleLbl="node1" presStyleIdx="0" presStyleCnt="4" custLinFactNeighborX="-19681">
        <dgm:presLayoutVars>
          <dgm:bulletEnabled val="1"/>
        </dgm:presLayoutVars>
      </dgm:prSet>
      <dgm:spPr/>
    </dgm:pt>
    <dgm:pt modelId="{547C1A5F-BB50-4F0E-8707-46B31753CD46}" type="pres">
      <dgm:prSet presAssocID="{292445EE-E9C8-430A-BAE4-8B37300A592A}" presName="spacing" presStyleCnt="0"/>
      <dgm:spPr/>
    </dgm:pt>
    <dgm:pt modelId="{71DB06E2-E019-49C3-9AAB-674AFF499049}" type="pres">
      <dgm:prSet presAssocID="{97A26DE2-D19A-4796-B4FA-B09AAFE947CD}" presName="composite" presStyleCnt="0"/>
      <dgm:spPr/>
    </dgm:pt>
    <dgm:pt modelId="{FCF85F49-3CAF-46D0-A13F-3D6C78991E42}" type="pres">
      <dgm:prSet presAssocID="{97A26DE2-D19A-4796-B4FA-B09AAFE947CD}" presName="imgShp" presStyleLbl="fgImgPlace1" presStyleIdx="1" presStyleCnt="4" custLinFactX="-66378" custLinFactNeighborX="-100000"/>
      <dgm:spPr>
        <a:solidFill>
          <a:schemeClr val="bg2"/>
        </a:solidFill>
      </dgm:spPr>
    </dgm:pt>
    <dgm:pt modelId="{5EFDBEC7-7211-429F-9F71-F1463BBF1105}" type="pres">
      <dgm:prSet presAssocID="{97A26DE2-D19A-4796-B4FA-B09AAFE947CD}" presName="txShp" presStyleLbl="node1" presStyleIdx="1" presStyleCnt="4" custLinFactNeighborX="-19681">
        <dgm:presLayoutVars>
          <dgm:bulletEnabled val="1"/>
        </dgm:presLayoutVars>
      </dgm:prSet>
      <dgm:spPr/>
    </dgm:pt>
    <dgm:pt modelId="{97B3B9EC-CE80-4E4C-8A3C-A53A20BD6359}" type="pres">
      <dgm:prSet presAssocID="{3A43B22A-6D5C-4D53-8874-7A2B25CD5308}" presName="spacing" presStyleCnt="0"/>
      <dgm:spPr/>
    </dgm:pt>
    <dgm:pt modelId="{1E379180-5708-43B3-A423-D7F8014A2E2A}" type="pres">
      <dgm:prSet presAssocID="{F0D840E0-FD6E-4C72-B90D-3B0504FB2B30}" presName="composite" presStyleCnt="0"/>
      <dgm:spPr/>
    </dgm:pt>
    <dgm:pt modelId="{179013C3-6243-46AD-86EE-40B0B55AE3C5}" type="pres">
      <dgm:prSet presAssocID="{F0D840E0-FD6E-4C72-B90D-3B0504FB2B30}" presName="imgShp" presStyleLbl="fgImgPlace1" presStyleIdx="2" presStyleCnt="4" custLinFactX="-66378" custLinFactNeighborX="-100000"/>
      <dgm:spPr>
        <a:solidFill>
          <a:schemeClr val="bg2"/>
        </a:solidFill>
      </dgm:spPr>
    </dgm:pt>
    <dgm:pt modelId="{938E2B50-7048-4CA3-B0CF-3D5D4974B2E8}" type="pres">
      <dgm:prSet presAssocID="{F0D840E0-FD6E-4C72-B90D-3B0504FB2B30}" presName="txShp" presStyleLbl="node1" presStyleIdx="2" presStyleCnt="4" custLinFactNeighborX="-19681">
        <dgm:presLayoutVars>
          <dgm:bulletEnabled val="1"/>
        </dgm:presLayoutVars>
      </dgm:prSet>
      <dgm:spPr/>
    </dgm:pt>
    <dgm:pt modelId="{C1C9904F-E583-409E-92C2-C8B0B9522CD0}" type="pres">
      <dgm:prSet presAssocID="{1E4A78A2-4976-4FBF-A611-2F2EDBC48692}" presName="spacing" presStyleCnt="0"/>
      <dgm:spPr/>
    </dgm:pt>
    <dgm:pt modelId="{369E6117-FEAF-450C-807E-918EDF1C82C3}" type="pres">
      <dgm:prSet presAssocID="{993D761D-1D4A-4381-9B17-C322F7714F4C}" presName="composite" presStyleCnt="0"/>
      <dgm:spPr/>
    </dgm:pt>
    <dgm:pt modelId="{F6085991-E707-4734-93ED-8AA8966855DE}" type="pres">
      <dgm:prSet presAssocID="{993D761D-1D4A-4381-9B17-C322F7714F4C}" presName="imgShp" presStyleLbl="fgImgPlace1" presStyleIdx="3" presStyleCnt="4" custLinFactX="-66378" custLinFactNeighborX="-100000" custLinFactNeighborY="-4841"/>
      <dgm:spPr>
        <a:solidFill>
          <a:schemeClr val="bg2"/>
        </a:solidFill>
      </dgm:spPr>
    </dgm:pt>
    <dgm:pt modelId="{2F4A18A1-1C8F-410F-BC74-3E1A54063AD0}" type="pres">
      <dgm:prSet presAssocID="{993D761D-1D4A-4381-9B17-C322F7714F4C}" presName="txShp" presStyleLbl="node1" presStyleIdx="3" presStyleCnt="4" custLinFactNeighborX="-19681">
        <dgm:presLayoutVars>
          <dgm:bulletEnabled val="1"/>
        </dgm:presLayoutVars>
      </dgm:prSet>
      <dgm:spPr/>
    </dgm:pt>
  </dgm:ptLst>
  <dgm:cxnLst>
    <dgm:cxn modelId="{D27D0815-EBFB-4D55-9D52-57AAF09A372D}" type="presOf" srcId="{993D761D-1D4A-4381-9B17-C322F7714F4C}" destId="{2F4A18A1-1C8F-410F-BC74-3E1A54063AD0}" srcOrd="0" destOrd="0" presId="urn:microsoft.com/office/officeart/2005/8/layout/vList3"/>
    <dgm:cxn modelId="{1774C33C-6F51-42FF-85A3-7B1326D3BD6A}" srcId="{ECA60747-25EB-46CA-BF9A-CDF75CF56AC4}" destId="{993D761D-1D4A-4381-9B17-C322F7714F4C}" srcOrd="3" destOrd="0" parTransId="{CD41F341-9DA7-4920-A905-30235595C378}" sibTransId="{28706E8E-97CE-4302-B717-5944C47777CE}"/>
    <dgm:cxn modelId="{6AB8D83E-EFC3-4C31-A644-8AD3DF136A7E}" srcId="{ECA60747-25EB-46CA-BF9A-CDF75CF56AC4}" destId="{F0D840E0-FD6E-4C72-B90D-3B0504FB2B30}" srcOrd="2" destOrd="0" parTransId="{B9385D6A-3178-432D-9090-469C93F094E2}" sibTransId="{1E4A78A2-4976-4FBF-A611-2F2EDBC48692}"/>
    <dgm:cxn modelId="{A19EAE45-A8B4-4E2D-87F3-4422C338C3E3}" srcId="{ECA60747-25EB-46CA-BF9A-CDF75CF56AC4}" destId="{97A26DE2-D19A-4796-B4FA-B09AAFE947CD}" srcOrd="1" destOrd="0" parTransId="{AA819CA1-27A8-4BE6-8B6D-0303C1CE8481}" sibTransId="{3A43B22A-6D5C-4D53-8874-7A2B25CD5308}"/>
    <dgm:cxn modelId="{857ED794-E02A-4B8A-AD35-7FA424B317B9}" type="presOf" srcId="{97A26DE2-D19A-4796-B4FA-B09AAFE947CD}" destId="{5EFDBEC7-7211-429F-9F71-F1463BBF1105}" srcOrd="0" destOrd="0" presId="urn:microsoft.com/office/officeart/2005/8/layout/vList3"/>
    <dgm:cxn modelId="{756397A7-90DE-411F-9438-0BEDF151103E}" srcId="{ECA60747-25EB-46CA-BF9A-CDF75CF56AC4}" destId="{6F3C44A0-1CDF-478B-8476-7D11608A3CB4}" srcOrd="0" destOrd="0" parTransId="{93B65872-2CA5-4243-B8B3-0AF71935CDD1}" sibTransId="{292445EE-E9C8-430A-BAE4-8B37300A592A}"/>
    <dgm:cxn modelId="{6146F1AA-09A0-4C68-B78B-D8C7348B2560}" type="presOf" srcId="{ECA60747-25EB-46CA-BF9A-CDF75CF56AC4}" destId="{A7423E32-1AEE-455A-B6BC-4F66F3D27A4D}" srcOrd="0" destOrd="0" presId="urn:microsoft.com/office/officeart/2005/8/layout/vList3"/>
    <dgm:cxn modelId="{702E0DED-66BF-4EE6-AFF9-ED913B677E35}" type="presOf" srcId="{F0D840E0-FD6E-4C72-B90D-3B0504FB2B30}" destId="{938E2B50-7048-4CA3-B0CF-3D5D4974B2E8}" srcOrd="0" destOrd="0" presId="urn:microsoft.com/office/officeart/2005/8/layout/vList3"/>
    <dgm:cxn modelId="{DEFB2AFC-94D4-4133-87EA-A8C080CC542F}" type="presOf" srcId="{6F3C44A0-1CDF-478B-8476-7D11608A3CB4}" destId="{F63196B4-96E4-4326-ADE0-BE15BEEE31F5}" srcOrd="0" destOrd="0" presId="urn:microsoft.com/office/officeart/2005/8/layout/vList3"/>
    <dgm:cxn modelId="{3760AE9B-F677-4D26-A9A0-1487AE827F50}" type="presParOf" srcId="{A7423E32-1AEE-455A-B6BC-4F66F3D27A4D}" destId="{4E5ACA8E-E6AF-4F26-A072-4F27F661E1A3}" srcOrd="0" destOrd="0" presId="urn:microsoft.com/office/officeart/2005/8/layout/vList3"/>
    <dgm:cxn modelId="{A4CD974C-8305-4B11-A9E7-13A314C17621}" type="presParOf" srcId="{4E5ACA8E-E6AF-4F26-A072-4F27F661E1A3}" destId="{A8953255-2E5C-4F88-8B4E-2D7CFE552DBB}" srcOrd="0" destOrd="0" presId="urn:microsoft.com/office/officeart/2005/8/layout/vList3"/>
    <dgm:cxn modelId="{AF149CC1-19A9-4FC9-A052-182039B11983}" type="presParOf" srcId="{4E5ACA8E-E6AF-4F26-A072-4F27F661E1A3}" destId="{F63196B4-96E4-4326-ADE0-BE15BEEE31F5}" srcOrd="1" destOrd="0" presId="urn:microsoft.com/office/officeart/2005/8/layout/vList3"/>
    <dgm:cxn modelId="{869A0D73-B84B-466E-88F7-F225FBF3B694}" type="presParOf" srcId="{A7423E32-1AEE-455A-B6BC-4F66F3D27A4D}" destId="{547C1A5F-BB50-4F0E-8707-46B31753CD46}" srcOrd="1" destOrd="0" presId="urn:microsoft.com/office/officeart/2005/8/layout/vList3"/>
    <dgm:cxn modelId="{F1306D9C-1505-4E46-8751-947D4F47F0AD}" type="presParOf" srcId="{A7423E32-1AEE-455A-B6BC-4F66F3D27A4D}" destId="{71DB06E2-E019-49C3-9AAB-674AFF499049}" srcOrd="2" destOrd="0" presId="urn:microsoft.com/office/officeart/2005/8/layout/vList3"/>
    <dgm:cxn modelId="{72826E3E-6E6C-4F38-9F14-9587BD47F2D0}" type="presParOf" srcId="{71DB06E2-E019-49C3-9AAB-674AFF499049}" destId="{FCF85F49-3CAF-46D0-A13F-3D6C78991E42}" srcOrd="0" destOrd="0" presId="urn:microsoft.com/office/officeart/2005/8/layout/vList3"/>
    <dgm:cxn modelId="{58D477EE-771D-43AF-B769-7A1BBA49B1B1}" type="presParOf" srcId="{71DB06E2-E019-49C3-9AAB-674AFF499049}" destId="{5EFDBEC7-7211-429F-9F71-F1463BBF1105}" srcOrd="1" destOrd="0" presId="urn:microsoft.com/office/officeart/2005/8/layout/vList3"/>
    <dgm:cxn modelId="{88E00054-020C-4ECF-B38D-810D25B3E0AC}" type="presParOf" srcId="{A7423E32-1AEE-455A-B6BC-4F66F3D27A4D}" destId="{97B3B9EC-CE80-4E4C-8A3C-A53A20BD6359}" srcOrd="3" destOrd="0" presId="urn:microsoft.com/office/officeart/2005/8/layout/vList3"/>
    <dgm:cxn modelId="{A52FA7E9-008D-47E2-9C9E-04670EAD735D}" type="presParOf" srcId="{A7423E32-1AEE-455A-B6BC-4F66F3D27A4D}" destId="{1E379180-5708-43B3-A423-D7F8014A2E2A}" srcOrd="4" destOrd="0" presId="urn:microsoft.com/office/officeart/2005/8/layout/vList3"/>
    <dgm:cxn modelId="{2C4FCEBE-D222-4751-807D-C483C3E9C51A}" type="presParOf" srcId="{1E379180-5708-43B3-A423-D7F8014A2E2A}" destId="{179013C3-6243-46AD-86EE-40B0B55AE3C5}" srcOrd="0" destOrd="0" presId="urn:microsoft.com/office/officeart/2005/8/layout/vList3"/>
    <dgm:cxn modelId="{2B9BAE6B-29B9-40BC-BCEA-1DDDD1C5551E}" type="presParOf" srcId="{1E379180-5708-43B3-A423-D7F8014A2E2A}" destId="{938E2B50-7048-4CA3-B0CF-3D5D4974B2E8}" srcOrd="1" destOrd="0" presId="urn:microsoft.com/office/officeart/2005/8/layout/vList3"/>
    <dgm:cxn modelId="{E4A38BC3-B49A-41DD-B529-09DED57AD119}" type="presParOf" srcId="{A7423E32-1AEE-455A-B6BC-4F66F3D27A4D}" destId="{C1C9904F-E583-409E-92C2-C8B0B9522CD0}" srcOrd="5" destOrd="0" presId="urn:microsoft.com/office/officeart/2005/8/layout/vList3"/>
    <dgm:cxn modelId="{F98B8173-2816-42D2-B850-CAFF5E7AF402}" type="presParOf" srcId="{A7423E32-1AEE-455A-B6BC-4F66F3D27A4D}" destId="{369E6117-FEAF-450C-807E-918EDF1C82C3}" srcOrd="6" destOrd="0" presId="urn:microsoft.com/office/officeart/2005/8/layout/vList3"/>
    <dgm:cxn modelId="{B00358FC-126C-482F-901F-70017A269775}" type="presParOf" srcId="{369E6117-FEAF-450C-807E-918EDF1C82C3}" destId="{F6085991-E707-4734-93ED-8AA8966855DE}" srcOrd="0" destOrd="0" presId="urn:microsoft.com/office/officeart/2005/8/layout/vList3"/>
    <dgm:cxn modelId="{BA276AC1-A898-4DDD-9074-3745B1D9307C}" type="presParOf" srcId="{369E6117-FEAF-450C-807E-918EDF1C82C3}" destId="{2F4A18A1-1C8F-410F-BC74-3E1A54063A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2C376-808F-42BA-AD60-F7313AC64CE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3D4B274-7A49-4F46-9E99-EAE55822D31C}">
      <dgm:prSet phldrT="[Text]"/>
      <dgm:spPr>
        <a:solidFill>
          <a:srgbClr val="004444"/>
        </a:solidFill>
      </dgm:spPr>
      <dgm:t>
        <a:bodyPr/>
        <a:lstStyle/>
        <a:p>
          <a:r>
            <a:rPr lang="en-US" b="0" dirty="0"/>
            <a:t>Optimized energy costs through data-driven analysis</a:t>
          </a:r>
          <a:endParaRPr lang="en-GB" dirty="0"/>
        </a:p>
      </dgm:t>
    </dgm:pt>
    <dgm:pt modelId="{B117477A-6676-48D7-8589-E981FB540274}" type="parTrans" cxnId="{AC9954D8-4459-48B0-86D9-FE8ACDCC7E3B}">
      <dgm:prSet/>
      <dgm:spPr/>
      <dgm:t>
        <a:bodyPr/>
        <a:lstStyle/>
        <a:p>
          <a:endParaRPr lang="en-GB"/>
        </a:p>
      </dgm:t>
    </dgm:pt>
    <dgm:pt modelId="{41A7271E-2B71-4FEB-84E3-AA7C3A574F06}" type="sibTrans" cxnId="{AC9954D8-4459-48B0-86D9-FE8ACDCC7E3B}">
      <dgm:prSet/>
      <dgm:spPr>
        <a:solidFill>
          <a:srgbClr val="366B6B"/>
        </a:solidFill>
        <a:ln>
          <a:solidFill>
            <a:srgbClr val="125151"/>
          </a:solidFill>
        </a:ln>
      </dgm:spPr>
      <dgm:t>
        <a:bodyPr/>
        <a:lstStyle/>
        <a:p>
          <a:endParaRPr lang="en-GB"/>
        </a:p>
      </dgm:t>
    </dgm:pt>
    <dgm:pt modelId="{76C0FCA8-9A01-4A71-ADA6-58A0866C3DB8}">
      <dgm:prSet phldrT="[Text]"/>
      <dgm:spPr>
        <a:solidFill>
          <a:srgbClr val="125151"/>
        </a:solidFill>
      </dgm:spPr>
      <dgm:t>
        <a:bodyPr/>
        <a:lstStyle/>
        <a:p>
          <a:r>
            <a:rPr lang="en-US" b="0" dirty="0"/>
            <a:t>Increased energy efficiency and sustainability</a:t>
          </a:r>
          <a:endParaRPr lang="en-GB" dirty="0"/>
        </a:p>
      </dgm:t>
    </dgm:pt>
    <dgm:pt modelId="{4C3C301E-2117-4865-A594-CDDFDA93518C}" type="parTrans" cxnId="{0906593A-B19F-4DDD-BA19-007F4DB80A97}">
      <dgm:prSet/>
      <dgm:spPr/>
      <dgm:t>
        <a:bodyPr/>
        <a:lstStyle/>
        <a:p>
          <a:endParaRPr lang="en-GB"/>
        </a:p>
      </dgm:t>
    </dgm:pt>
    <dgm:pt modelId="{C0719611-E775-4835-9B70-8288CEB92BC3}" type="sibTrans" cxnId="{0906593A-B19F-4DDD-BA19-007F4DB80A97}">
      <dgm:prSet/>
      <dgm:spPr/>
      <dgm:t>
        <a:bodyPr/>
        <a:lstStyle/>
        <a:p>
          <a:endParaRPr lang="en-GB"/>
        </a:p>
      </dgm:t>
    </dgm:pt>
    <dgm:pt modelId="{4C02150B-4CFA-4765-9DA4-725ECF08AE32}">
      <dgm:prSet phldrT="[Text]"/>
      <dgm:spPr>
        <a:solidFill>
          <a:srgbClr val="366B6B"/>
        </a:solidFill>
      </dgm:spPr>
      <dgm:t>
        <a:bodyPr/>
        <a:lstStyle/>
        <a:p>
          <a:r>
            <a:rPr lang="en-US" b="0" dirty="0"/>
            <a:t>Automated energy cost allocation to different business units</a:t>
          </a:r>
          <a:endParaRPr lang="en-GB" dirty="0"/>
        </a:p>
      </dgm:t>
    </dgm:pt>
    <dgm:pt modelId="{B5FB2258-6F03-408A-BF08-1296ACB584B4}" type="parTrans" cxnId="{9E741D94-F135-4473-8B8C-4426451386F3}">
      <dgm:prSet/>
      <dgm:spPr/>
      <dgm:t>
        <a:bodyPr/>
        <a:lstStyle/>
        <a:p>
          <a:endParaRPr lang="en-GB"/>
        </a:p>
      </dgm:t>
    </dgm:pt>
    <dgm:pt modelId="{34F61461-AE15-46B8-B7CC-1639E4F2AB56}" type="sibTrans" cxnId="{9E741D94-F135-4473-8B8C-4426451386F3}">
      <dgm:prSet/>
      <dgm:spPr/>
      <dgm:t>
        <a:bodyPr/>
        <a:lstStyle/>
        <a:p>
          <a:endParaRPr lang="en-GB"/>
        </a:p>
      </dgm:t>
    </dgm:pt>
    <dgm:pt modelId="{20983637-3F37-47ED-AC25-6B7F437E8351}">
      <dgm:prSet phldrT="[Text]"/>
      <dgm:spPr>
        <a:solidFill>
          <a:srgbClr val="477878"/>
        </a:solidFill>
      </dgm:spPr>
      <dgm:t>
        <a:bodyPr/>
        <a:lstStyle/>
        <a:p>
          <a:r>
            <a:rPr lang="en-US" b="0"/>
            <a:t>Reduced </a:t>
          </a:r>
          <a:r>
            <a:rPr lang="en-US" b="0" dirty="0"/>
            <a:t>carbon footprint and better energy planning</a:t>
          </a:r>
          <a:endParaRPr lang="en-GB" dirty="0"/>
        </a:p>
      </dgm:t>
    </dgm:pt>
    <dgm:pt modelId="{1B5D3C94-C6E0-43BD-B937-08F203D245F5}" type="parTrans" cxnId="{A341DB9F-DBC8-4AE6-AE0E-6ED68DD796D4}">
      <dgm:prSet/>
      <dgm:spPr/>
      <dgm:t>
        <a:bodyPr/>
        <a:lstStyle/>
        <a:p>
          <a:endParaRPr lang="en-GB"/>
        </a:p>
      </dgm:t>
    </dgm:pt>
    <dgm:pt modelId="{F5E2F510-ABDB-473F-9778-BA20C3E0456F}" type="sibTrans" cxnId="{A341DB9F-DBC8-4AE6-AE0E-6ED68DD796D4}">
      <dgm:prSet/>
      <dgm:spPr/>
      <dgm:t>
        <a:bodyPr/>
        <a:lstStyle/>
        <a:p>
          <a:endParaRPr lang="en-GB"/>
        </a:p>
      </dgm:t>
    </dgm:pt>
    <dgm:pt modelId="{E40D47A1-EEAD-4E19-B234-38D98DC73130}" type="pres">
      <dgm:prSet presAssocID="{9222C376-808F-42BA-AD60-F7313AC64CEA}" presName="Name0" presStyleCnt="0">
        <dgm:presLayoutVars>
          <dgm:chMax val="7"/>
          <dgm:chPref val="7"/>
          <dgm:dir/>
        </dgm:presLayoutVars>
      </dgm:prSet>
      <dgm:spPr/>
    </dgm:pt>
    <dgm:pt modelId="{A7981245-EC92-4ABE-967E-1A1D19E47F70}" type="pres">
      <dgm:prSet presAssocID="{9222C376-808F-42BA-AD60-F7313AC64CEA}" presName="Name1" presStyleCnt="0"/>
      <dgm:spPr/>
    </dgm:pt>
    <dgm:pt modelId="{4CDC3D10-FEBE-4921-824C-95342A247492}" type="pres">
      <dgm:prSet presAssocID="{9222C376-808F-42BA-AD60-F7313AC64CEA}" presName="cycle" presStyleCnt="0"/>
      <dgm:spPr/>
    </dgm:pt>
    <dgm:pt modelId="{6C9DBBC0-FB90-42AF-8D2A-8E3BF40029B4}" type="pres">
      <dgm:prSet presAssocID="{9222C376-808F-42BA-AD60-F7313AC64CEA}" presName="srcNode" presStyleLbl="node1" presStyleIdx="0" presStyleCnt="4"/>
      <dgm:spPr/>
    </dgm:pt>
    <dgm:pt modelId="{3D07640F-7B7C-4AFB-884A-3CAF1232134B}" type="pres">
      <dgm:prSet presAssocID="{9222C376-808F-42BA-AD60-F7313AC64CEA}" presName="conn" presStyleLbl="parChTrans1D2" presStyleIdx="0" presStyleCnt="1"/>
      <dgm:spPr/>
    </dgm:pt>
    <dgm:pt modelId="{D9A0601E-A77D-4862-886C-4EF4D6CDC4DE}" type="pres">
      <dgm:prSet presAssocID="{9222C376-808F-42BA-AD60-F7313AC64CEA}" presName="extraNode" presStyleLbl="node1" presStyleIdx="0" presStyleCnt="4"/>
      <dgm:spPr/>
    </dgm:pt>
    <dgm:pt modelId="{F00068C6-FEAD-4435-85DE-2EE83353EEB4}" type="pres">
      <dgm:prSet presAssocID="{9222C376-808F-42BA-AD60-F7313AC64CEA}" presName="dstNode" presStyleLbl="node1" presStyleIdx="0" presStyleCnt="4"/>
      <dgm:spPr/>
    </dgm:pt>
    <dgm:pt modelId="{13D67101-C351-4607-8A47-6A04C39599ED}" type="pres">
      <dgm:prSet presAssocID="{B3D4B274-7A49-4F46-9E99-EAE55822D31C}" presName="text_1" presStyleLbl="node1" presStyleIdx="0" presStyleCnt="4">
        <dgm:presLayoutVars>
          <dgm:bulletEnabled val="1"/>
        </dgm:presLayoutVars>
      </dgm:prSet>
      <dgm:spPr/>
    </dgm:pt>
    <dgm:pt modelId="{66647A1D-779F-4EF4-BF34-C3BC87FAEDC1}" type="pres">
      <dgm:prSet presAssocID="{B3D4B274-7A49-4F46-9E99-EAE55822D31C}" presName="accent_1" presStyleCnt="0"/>
      <dgm:spPr/>
    </dgm:pt>
    <dgm:pt modelId="{599A4735-27BA-4CC1-9AA6-D8F2F4CECBB8}" type="pres">
      <dgm:prSet presAssocID="{B3D4B274-7A49-4F46-9E99-EAE55822D31C}" presName="accentRepeatNode" presStyleLbl="solidFgAcc1" presStyleIdx="0" presStyleCnt="4"/>
      <dgm:spPr>
        <a:solidFill>
          <a:schemeClr val="bg2"/>
        </a:solidFill>
        <a:ln>
          <a:noFill/>
        </a:ln>
      </dgm:spPr>
    </dgm:pt>
    <dgm:pt modelId="{9415488C-6068-4460-BAE4-E43934C0DD1F}" type="pres">
      <dgm:prSet presAssocID="{76C0FCA8-9A01-4A71-ADA6-58A0866C3DB8}" presName="text_2" presStyleLbl="node1" presStyleIdx="1" presStyleCnt="4">
        <dgm:presLayoutVars>
          <dgm:bulletEnabled val="1"/>
        </dgm:presLayoutVars>
      </dgm:prSet>
      <dgm:spPr/>
    </dgm:pt>
    <dgm:pt modelId="{E7DA3D17-17B8-4DDE-8C9C-CAC473C64187}" type="pres">
      <dgm:prSet presAssocID="{76C0FCA8-9A01-4A71-ADA6-58A0866C3DB8}" presName="accent_2" presStyleCnt="0"/>
      <dgm:spPr/>
    </dgm:pt>
    <dgm:pt modelId="{253587A2-6FE8-45CA-901C-746115621411}" type="pres">
      <dgm:prSet presAssocID="{76C0FCA8-9A01-4A71-ADA6-58A0866C3DB8}" presName="accentRepeatNode" presStyleLbl="solidFgAcc1" presStyleIdx="1" presStyleCnt="4"/>
      <dgm:spPr>
        <a:solidFill>
          <a:schemeClr val="bg2"/>
        </a:solidFill>
        <a:ln>
          <a:noFill/>
        </a:ln>
      </dgm:spPr>
    </dgm:pt>
    <dgm:pt modelId="{40C8FE25-A364-4D58-9926-82AF4EEEF37B}" type="pres">
      <dgm:prSet presAssocID="{4C02150B-4CFA-4765-9DA4-725ECF08AE32}" presName="text_3" presStyleLbl="node1" presStyleIdx="2" presStyleCnt="4">
        <dgm:presLayoutVars>
          <dgm:bulletEnabled val="1"/>
        </dgm:presLayoutVars>
      </dgm:prSet>
      <dgm:spPr/>
    </dgm:pt>
    <dgm:pt modelId="{73FFE9A2-E92D-407F-A0B2-7BD0C4C0DDEA}" type="pres">
      <dgm:prSet presAssocID="{4C02150B-4CFA-4765-9DA4-725ECF08AE32}" presName="accent_3" presStyleCnt="0"/>
      <dgm:spPr/>
    </dgm:pt>
    <dgm:pt modelId="{CA546099-C921-4D9A-88EF-76E23A30FB6C}" type="pres">
      <dgm:prSet presAssocID="{4C02150B-4CFA-4765-9DA4-725ECF08AE32}" presName="accentRepeatNode" presStyleLbl="solidFgAcc1" presStyleIdx="2" presStyleCnt="4"/>
      <dgm:spPr>
        <a:solidFill>
          <a:schemeClr val="bg2"/>
        </a:solidFill>
        <a:ln>
          <a:noFill/>
        </a:ln>
      </dgm:spPr>
    </dgm:pt>
    <dgm:pt modelId="{5A8B56EA-2E2D-4205-ABEB-D2298F247F81}" type="pres">
      <dgm:prSet presAssocID="{20983637-3F37-47ED-AC25-6B7F437E8351}" presName="text_4" presStyleLbl="node1" presStyleIdx="3" presStyleCnt="4">
        <dgm:presLayoutVars>
          <dgm:bulletEnabled val="1"/>
        </dgm:presLayoutVars>
      </dgm:prSet>
      <dgm:spPr/>
    </dgm:pt>
    <dgm:pt modelId="{807AD132-987B-4662-846D-F0FCA4CF7A4C}" type="pres">
      <dgm:prSet presAssocID="{20983637-3F37-47ED-AC25-6B7F437E8351}" presName="accent_4" presStyleCnt="0"/>
      <dgm:spPr/>
    </dgm:pt>
    <dgm:pt modelId="{3310316D-5B9D-4672-BD9B-1CE7AB247BC5}" type="pres">
      <dgm:prSet presAssocID="{20983637-3F37-47ED-AC25-6B7F437E8351}" presName="accentRepeatNode" presStyleLbl="solidFgAcc1" presStyleIdx="3" presStyleCnt="4"/>
      <dgm:spPr>
        <a:solidFill>
          <a:schemeClr val="bg2"/>
        </a:solidFill>
        <a:ln>
          <a:noFill/>
        </a:ln>
      </dgm:spPr>
    </dgm:pt>
  </dgm:ptLst>
  <dgm:cxnLst>
    <dgm:cxn modelId="{687E9B29-A5AD-40A7-887B-76E0C0841828}" type="presOf" srcId="{B3D4B274-7A49-4F46-9E99-EAE55822D31C}" destId="{13D67101-C351-4607-8A47-6A04C39599ED}" srcOrd="0" destOrd="0" presId="urn:microsoft.com/office/officeart/2008/layout/VerticalCurvedList"/>
    <dgm:cxn modelId="{F4F12438-1ADA-4D0A-9FC8-EF75A483A532}" type="presOf" srcId="{9222C376-808F-42BA-AD60-F7313AC64CEA}" destId="{E40D47A1-EEAD-4E19-B234-38D98DC73130}" srcOrd="0" destOrd="0" presId="urn:microsoft.com/office/officeart/2008/layout/VerticalCurvedList"/>
    <dgm:cxn modelId="{0906593A-B19F-4DDD-BA19-007F4DB80A97}" srcId="{9222C376-808F-42BA-AD60-F7313AC64CEA}" destId="{76C0FCA8-9A01-4A71-ADA6-58A0866C3DB8}" srcOrd="1" destOrd="0" parTransId="{4C3C301E-2117-4865-A594-CDDFDA93518C}" sibTransId="{C0719611-E775-4835-9B70-8288CEB92BC3}"/>
    <dgm:cxn modelId="{C5DD2F3E-6967-4DBE-81C1-6D178662B880}" type="presOf" srcId="{76C0FCA8-9A01-4A71-ADA6-58A0866C3DB8}" destId="{9415488C-6068-4460-BAE4-E43934C0DD1F}" srcOrd="0" destOrd="0" presId="urn:microsoft.com/office/officeart/2008/layout/VerticalCurvedList"/>
    <dgm:cxn modelId="{9A71AC57-9967-4091-86CA-A1378CCD6402}" type="presOf" srcId="{41A7271E-2B71-4FEB-84E3-AA7C3A574F06}" destId="{3D07640F-7B7C-4AFB-884A-3CAF1232134B}" srcOrd="0" destOrd="0" presId="urn:microsoft.com/office/officeart/2008/layout/VerticalCurvedList"/>
    <dgm:cxn modelId="{9827CD92-95ED-4E04-9D9E-3152DB31BC01}" type="presOf" srcId="{20983637-3F37-47ED-AC25-6B7F437E8351}" destId="{5A8B56EA-2E2D-4205-ABEB-D2298F247F81}" srcOrd="0" destOrd="0" presId="urn:microsoft.com/office/officeart/2008/layout/VerticalCurvedList"/>
    <dgm:cxn modelId="{9E741D94-F135-4473-8B8C-4426451386F3}" srcId="{9222C376-808F-42BA-AD60-F7313AC64CEA}" destId="{4C02150B-4CFA-4765-9DA4-725ECF08AE32}" srcOrd="2" destOrd="0" parTransId="{B5FB2258-6F03-408A-BF08-1296ACB584B4}" sibTransId="{34F61461-AE15-46B8-B7CC-1639E4F2AB56}"/>
    <dgm:cxn modelId="{A341DB9F-DBC8-4AE6-AE0E-6ED68DD796D4}" srcId="{9222C376-808F-42BA-AD60-F7313AC64CEA}" destId="{20983637-3F37-47ED-AC25-6B7F437E8351}" srcOrd="3" destOrd="0" parTransId="{1B5D3C94-C6E0-43BD-B937-08F203D245F5}" sibTransId="{F5E2F510-ABDB-473F-9778-BA20C3E0456F}"/>
    <dgm:cxn modelId="{AC9954D8-4459-48B0-86D9-FE8ACDCC7E3B}" srcId="{9222C376-808F-42BA-AD60-F7313AC64CEA}" destId="{B3D4B274-7A49-4F46-9E99-EAE55822D31C}" srcOrd="0" destOrd="0" parTransId="{B117477A-6676-48D7-8589-E981FB540274}" sibTransId="{41A7271E-2B71-4FEB-84E3-AA7C3A574F06}"/>
    <dgm:cxn modelId="{B3B913DB-87E8-4C87-8040-854A1CC3E2B8}" type="presOf" srcId="{4C02150B-4CFA-4765-9DA4-725ECF08AE32}" destId="{40C8FE25-A364-4D58-9926-82AF4EEEF37B}" srcOrd="0" destOrd="0" presId="urn:microsoft.com/office/officeart/2008/layout/VerticalCurvedList"/>
    <dgm:cxn modelId="{68DDC830-9419-4572-877F-C4F4EB185E95}" type="presParOf" srcId="{E40D47A1-EEAD-4E19-B234-38D98DC73130}" destId="{A7981245-EC92-4ABE-967E-1A1D19E47F70}" srcOrd="0" destOrd="0" presId="urn:microsoft.com/office/officeart/2008/layout/VerticalCurvedList"/>
    <dgm:cxn modelId="{706B9CF0-11D9-43AD-AD00-98ABD81287EC}" type="presParOf" srcId="{A7981245-EC92-4ABE-967E-1A1D19E47F70}" destId="{4CDC3D10-FEBE-4921-824C-95342A247492}" srcOrd="0" destOrd="0" presId="urn:microsoft.com/office/officeart/2008/layout/VerticalCurvedList"/>
    <dgm:cxn modelId="{8BB2C08F-92C9-4582-8B20-1A102B0EC7FF}" type="presParOf" srcId="{4CDC3D10-FEBE-4921-824C-95342A247492}" destId="{6C9DBBC0-FB90-42AF-8D2A-8E3BF40029B4}" srcOrd="0" destOrd="0" presId="urn:microsoft.com/office/officeart/2008/layout/VerticalCurvedList"/>
    <dgm:cxn modelId="{8FFCE43F-2462-42BF-8DCE-3ECBD4D19B42}" type="presParOf" srcId="{4CDC3D10-FEBE-4921-824C-95342A247492}" destId="{3D07640F-7B7C-4AFB-884A-3CAF1232134B}" srcOrd="1" destOrd="0" presId="urn:microsoft.com/office/officeart/2008/layout/VerticalCurvedList"/>
    <dgm:cxn modelId="{DE654051-A26D-4B7C-B164-4A4BAA1D16B7}" type="presParOf" srcId="{4CDC3D10-FEBE-4921-824C-95342A247492}" destId="{D9A0601E-A77D-4862-886C-4EF4D6CDC4DE}" srcOrd="2" destOrd="0" presId="urn:microsoft.com/office/officeart/2008/layout/VerticalCurvedList"/>
    <dgm:cxn modelId="{39B42F5C-393A-4821-BFE2-F7AFE7123B84}" type="presParOf" srcId="{4CDC3D10-FEBE-4921-824C-95342A247492}" destId="{F00068C6-FEAD-4435-85DE-2EE83353EEB4}" srcOrd="3" destOrd="0" presId="urn:microsoft.com/office/officeart/2008/layout/VerticalCurvedList"/>
    <dgm:cxn modelId="{3C5BF45C-E54A-4739-AE0A-1392A7C6601A}" type="presParOf" srcId="{A7981245-EC92-4ABE-967E-1A1D19E47F70}" destId="{13D67101-C351-4607-8A47-6A04C39599ED}" srcOrd="1" destOrd="0" presId="urn:microsoft.com/office/officeart/2008/layout/VerticalCurvedList"/>
    <dgm:cxn modelId="{31711687-486C-4368-9A82-B0DA10E3D21C}" type="presParOf" srcId="{A7981245-EC92-4ABE-967E-1A1D19E47F70}" destId="{66647A1D-779F-4EF4-BF34-C3BC87FAEDC1}" srcOrd="2" destOrd="0" presId="urn:microsoft.com/office/officeart/2008/layout/VerticalCurvedList"/>
    <dgm:cxn modelId="{4CBE9CE5-ED1B-47E5-8995-6E51751834F6}" type="presParOf" srcId="{66647A1D-779F-4EF4-BF34-C3BC87FAEDC1}" destId="{599A4735-27BA-4CC1-9AA6-D8F2F4CECBB8}" srcOrd="0" destOrd="0" presId="urn:microsoft.com/office/officeart/2008/layout/VerticalCurvedList"/>
    <dgm:cxn modelId="{0EB8B1FE-FF78-42A0-A2A6-DD6AF94B08A1}" type="presParOf" srcId="{A7981245-EC92-4ABE-967E-1A1D19E47F70}" destId="{9415488C-6068-4460-BAE4-E43934C0DD1F}" srcOrd="3" destOrd="0" presId="urn:microsoft.com/office/officeart/2008/layout/VerticalCurvedList"/>
    <dgm:cxn modelId="{11FC67C8-E648-417D-8E89-586EA323809F}" type="presParOf" srcId="{A7981245-EC92-4ABE-967E-1A1D19E47F70}" destId="{E7DA3D17-17B8-4DDE-8C9C-CAC473C64187}" srcOrd="4" destOrd="0" presId="urn:microsoft.com/office/officeart/2008/layout/VerticalCurvedList"/>
    <dgm:cxn modelId="{80C0BB8D-7AE3-4B58-92AD-3DC99FCB7E5D}" type="presParOf" srcId="{E7DA3D17-17B8-4DDE-8C9C-CAC473C64187}" destId="{253587A2-6FE8-45CA-901C-746115621411}" srcOrd="0" destOrd="0" presId="urn:microsoft.com/office/officeart/2008/layout/VerticalCurvedList"/>
    <dgm:cxn modelId="{E7BC3E6B-6129-4C2F-8D40-E427B69B2749}" type="presParOf" srcId="{A7981245-EC92-4ABE-967E-1A1D19E47F70}" destId="{40C8FE25-A364-4D58-9926-82AF4EEEF37B}" srcOrd="5" destOrd="0" presId="urn:microsoft.com/office/officeart/2008/layout/VerticalCurvedList"/>
    <dgm:cxn modelId="{A480B451-A43C-44E1-9C35-63E71DA301E8}" type="presParOf" srcId="{A7981245-EC92-4ABE-967E-1A1D19E47F70}" destId="{73FFE9A2-E92D-407F-A0B2-7BD0C4C0DDEA}" srcOrd="6" destOrd="0" presId="urn:microsoft.com/office/officeart/2008/layout/VerticalCurvedList"/>
    <dgm:cxn modelId="{84A35959-280B-437E-A72A-3024EDD166ED}" type="presParOf" srcId="{73FFE9A2-E92D-407F-A0B2-7BD0C4C0DDEA}" destId="{CA546099-C921-4D9A-88EF-76E23A30FB6C}" srcOrd="0" destOrd="0" presId="urn:microsoft.com/office/officeart/2008/layout/VerticalCurvedList"/>
    <dgm:cxn modelId="{1D36AB4A-E446-414D-B2DB-54107BD58CCC}" type="presParOf" srcId="{A7981245-EC92-4ABE-967E-1A1D19E47F70}" destId="{5A8B56EA-2E2D-4205-ABEB-D2298F247F81}" srcOrd="7" destOrd="0" presId="urn:microsoft.com/office/officeart/2008/layout/VerticalCurvedList"/>
    <dgm:cxn modelId="{519155F5-4F0F-47B0-9151-2C0AA36464D2}" type="presParOf" srcId="{A7981245-EC92-4ABE-967E-1A1D19E47F70}" destId="{807AD132-987B-4662-846D-F0FCA4CF7A4C}" srcOrd="8" destOrd="0" presId="urn:microsoft.com/office/officeart/2008/layout/VerticalCurvedList"/>
    <dgm:cxn modelId="{1B3CA310-1556-43AF-A379-06FE9CE58254}" type="presParOf" srcId="{807AD132-987B-4662-846D-F0FCA4CF7A4C}" destId="{3310316D-5B9D-4672-BD9B-1CE7AB247BC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60747-25EB-46CA-BF9A-CDF75CF56AC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91FF2E50-0EF2-48DF-B58D-3A1AC45FE3CE}">
      <dgm:prSet custT="1"/>
      <dgm:spPr>
        <a:solidFill>
          <a:srgbClr val="004444"/>
        </a:solidFill>
      </dgm:spPr>
      <dgm:t>
        <a:bodyPr/>
        <a:lstStyle/>
        <a:p>
          <a:r>
            <a:rPr lang="en-GB" sz="2400" b="1" dirty="0"/>
            <a:t>Collect information </a:t>
          </a:r>
          <a:r>
            <a:rPr lang="en-GB" sz="2400" dirty="0"/>
            <a:t>on consumed electrical energy and number of produced parts per shift at a spot-welding machine </a:t>
          </a:r>
        </a:p>
      </dgm:t>
    </dgm:pt>
    <dgm:pt modelId="{F152C510-D7B3-4EEE-AB42-C8F0255F9AD6}" type="parTrans" cxnId="{3DD04973-8C9B-49B6-AA89-01B0BCFA25E7}">
      <dgm:prSet/>
      <dgm:spPr/>
      <dgm:t>
        <a:bodyPr/>
        <a:lstStyle/>
        <a:p>
          <a:endParaRPr lang="en-GB" sz="2400"/>
        </a:p>
      </dgm:t>
    </dgm:pt>
    <dgm:pt modelId="{6C028F47-96D6-4AC8-AA1B-3FE63CD5E475}" type="sibTrans" cxnId="{3DD04973-8C9B-49B6-AA89-01B0BCFA25E7}">
      <dgm:prSet/>
      <dgm:spPr/>
      <dgm:t>
        <a:bodyPr/>
        <a:lstStyle/>
        <a:p>
          <a:endParaRPr lang="en-GB" sz="2400"/>
        </a:p>
      </dgm:t>
    </dgm:pt>
    <dgm:pt modelId="{9F6A7515-E6F3-4325-962F-205E6ABE03F8}">
      <dgm:prSet custT="1"/>
      <dgm:spPr>
        <a:solidFill>
          <a:srgbClr val="004444"/>
        </a:solidFill>
      </dgm:spPr>
      <dgm:t>
        <a:bodyPr/>
        <a:lstStyle/>
        <a:p>
          <a:r>
            <a:rPr lang="en-GB" sz="2400" b="1" dirty="0"/>
            <a:t>Measure</a:t>
          </a:r>
          <a:r>
            <a:rPr lang="en-GB" sz="2400" dirty="0"/>
            <a:t> the electricity used to produce workpieces for each workstation for a work shift</a:t>
          </a:r>
        </a:p>
      </dgm:t>
    </dgm:pt>
    <dgm:pt modelId="{04AA8795-E23D-4DC7-BA62-D3286995F481}" type="parTrans" cxnId="{693E19DA-3C36-4DEF-9640-1CCACF942DE7}">
      <dgm:prSet/>
      <dgm:spPr/>
      <dgm:t>
        <a:bodyPr/>
        <a:lstStyle/>
        <a:p>
          <a:endParaRPr lang="en-GB" sz="2400"/>
        </a:p>
      </dgm:t>
    </dgm:pt>
    <dgm:pt modelId="{1280DC3A-15AC-429D-B66C-4E90A9D7428B}" type="sibTrans" cxnId="{693E19DA-3C36-4DEF-9640-1CCACF942DE7}">
      <dgm:prSet/>
      <dgm:spPr/>
      <dgm:t>
        <a:bodyPr/>
        <a:lstStyle/>
        <a:p>
          <a:endParaRPr lang="en-GB" sz="2400"/>
        </a:p>
      </dgm:t>
    </dgm:pt>
    <dgm:pt modelId="{1D041063-3828-4AA2-828E-4B07345BD05A}">
      <dgm:prSet custT="1"/>
      <dgm:spPr>
        <a:solidFill>
          <a:srgbClr val="125151"/>
        </a:solidFill>
      </dgm:spPr>
      <dgm:t>
        <a:bodyPr/>
        <a:lstStyle/>
        <a:p>
          <a:r>
            <a:rPr lang="en-GB" sz="2400" b="1" dirty="0"/>
            <a:t>Detect </a:t>
          </a:r>
          <a:r>
            <a:rPr lang="en-GB" sz="2400" dirty="0"/>
            <a:t>correlation between </a:t>
          </a:r>
          <a:r>
            <a:rPr lang="en-GB" sz="2400" b="1" dirty="0"/>
            <a:t>defective production </a:t>
          </a:r>
          <a:r>
            <a:rPr lang="en-GB" sz="2400" dirty="0"/>
            <a:t>and energy consumption</a:t>
          </a:r>
        </a:p>
      </dgm:t>
    </dgm:pt>
    <dgm:pt modelId="{81C2E5B2-EA1C-4A9A-AAFA-44A1DA6FFD7C}" type="parTrans" cxnId="{FAE80199-3F08-4D9D-92A6-0FAABC0A5EBF}">
      <dgm:prSet/>
      <dgm:spPr/>
      <dgm:t>
        <a:bodyPr/>
        <a:lstStyle/>
        <a:p>
          <a:endParaRPr lang="en-GB" sz="2400"/>
        </a:p>
      </dgm:t>
    </dgm:pt>
    <dgm:pt modelId="{5EFDA69F-461E-490C-B2A2-33196486AF47}" type="sibTrans" cxnId="{FAE80199-3F08-4D9D-92A6-0FAABC0A5EBF}">
      <dgm:prSet/>
      <dgm:spPr/>
      <dgm:t>
        <a:bodyPr/>
        <a:lstStyle/>
        <a:p>
          <a:endParaRPr lang="en-GB" sz="2400"/>
        </a:p>
      </dgm:t>
    </dgm:pt>
    <dgm:pt modelId="{3E090DDF-9A60-488D-BA4A-AB27F43B78F1}">
      <dgm:prSet custT="1"/>
      <dgm:spPr>
        <a:solidFill>
          <a:srgbClr val="245E5E"/>
        </a:solidFill>
      </dgm:spPr>
      <dgm:t>
        <a:bodyPr/>
        <a:lstStyle/>
        <a:p>
          <a:r>
            <a:rPr lang="en-GB" sz="2400" b="1" dirty="0"/>
            <a:t>Detect</a:t>
          </a:r>
          <a:r>
            <a:rPr lang="en-GB" sz="2400" dirty="0"/>
            <a:t> correlation between </a:t>
          </a:r>
          <a:r>
            <a:rPr lang="en-GB" sz="2400" b="1" dirty="0"/>
            <a:t>production volume </a:t>
          </a:r>
          <a:r>
            <a:rPr lang="en-GB" sz="2400" dirty="0"/>
            <a:t>and energy consumption</a:t>
          </a:r>
        </a:p>
      </dgm:t>
    </dgm:pt>
    <dgm:pt modelId="{DFFC16C8-90F3-41B4-8DB4-3447F551CEBA}" type="parTrans" cxnId="{AD6626D7-208D-4E88-A30C-0905CFFC1AEF}">
      <dgm:prSet/>
      <dgm:spPr/>
      <dgm:t>
        <a:bodyPr/>
        <a:lstStyle/>
        <a:p>
          <a:endParaRPr lang="en-GB" sz="2400"/>
        </a:p>
      </dgm:t>
    </dgm:pt>
    <dgm:pt modelId="{3528AFC5-08B2-4DD5-8ED0-904423D07925}" type="sibTrans" cxnId="{AD6626D7-208D-4E88-A30C-0905CFFC1AEF}">
      <dgm:prSet/>
      <dgm:spPr/>
      <dgm:t>
        <a:bodyPr/>
        <a:lstStyle/>
        <a:p>
          <a:endParaRPr lang="en-GB" sz="2400"/>
        </a:p>
      </dgm:t>
    </dgm:pt>
    <dgm:pt modelId="{60579CEA-6E6C-4311-891C-05D1FCE205B6}">
      <dgm:prSet custT="1"/>
      <dgm:spPr>
        <a:solidFill>
          <a:srgbClr val="245E5E"/>
        </a:solidFill>
      </dgm:spPr>
      <dgm:t>
        <a:bodyPr/>
        <a:lstStyle/>
        <a:p>
          <a:r>
            <a:rPr lang="en-GB" sz="2400" b="1" dirty="0"/>
            <a:t>Detect</a:t>
          </a:r>
          <a:r>
            <a:rPr lang="en-GB" sz="2400" dirty="0"/>
            <a:t> correlation between machine setup and energy consumption</a:t>
          </a:r>
        </a:p>
      </dgm:t>
    </dgm:pt>
    <dgm:pt modelId="{2E24D8EC-00B2-4F31-9881-84FE8CD0D296}" type="parTrans" cxnId="{5FE1E2CE-7463-491D-92CB-F899FADF56C7}">
      <dgm:prSet/>
      <dgm:spPr/>
      <dgm:t>
        <a:bodyPr/>
        <a:lstStyle/>
        <a:p>
          <a:endParaRPr lang="en-GB" sz="2400"/>
        </a:p>
      </dgm:t>
    </dgm:pt>
    <dgm:pt modelId="{59057BF4-13E0-4605-A923-B3BD4D12E841}" type="sibTrans" cxnId="{5FE1E2CE-7463-491D-92CB-F899FADF56C7}">
      <dgm:prSet/>
      <dgm:spPr/>
      <dgm:t>
        <a:bodyPr/>
        <a:lstStyle/>
        <a:p>
          <a:endParaRPr lang="en-GB" sz="2400"/>
        </a:p>
      </dgm:t>
    </dgm:pt>
    <dgm:pt modelId="{E0AE7CF1-C386-4A5D-8662-6FE63E952A31}">
      <dgm:prSet custT="1"/>
      <dgm:spPr>
        <a:solidFill>
          <a:srgbClr val="366B6B"/>
        </a:solidFill>
      </dgm:spPr>
      <dgm:t>
        <a:bodyPr/>
        <a:lstStyle/>
        <a:p>
          <a:r>
            <a:rPr lang="en-GB" sz="2400" b="1" dirty="0"/>
            <a:t>Detect</a:t>
          </a:r>
          <a:r>
            <a:rPr lang="en-GB" sz="2400" dirty="0"/>
            <a:t> unjustified energy costs for the whole plant</a:t>
          </a:r>
        </a:p>
      </dgm:t>
    </dgm:pt>
    <dgm:pt modelId="{2944FE78-5A08-4F66-BA35-56C3F878430E}" type="parTrans" cxnId="{C2340529-33AF-4308-8E8D-D98791E511F3}">
      <dgm:prSet/>
      <dgm:spPr/>
      <dgm:t>
        <a:bodyPr/>
        <a:lstStyle/>
        <a:p>
          <a:endParaRPr lang="en-GB" sz="2400"/>
        </a:p>
      </dgm:t>
    </dgm:pt>
    <dgm:pt modelId="{0CEF718E-7EEC-442A-810E-9D4943F95786}" type="sibTrans" cxnId="{C2340529-33AF-4308-8E8D-D98791E511F3}">
      <dgm:prSet/>
      <dgm:spPr/>
      <dgm:t>
        <a:bodyPr/>
        <a:lstStyle/>
        <a:p>
          <a:endParaRPr lang="en-GB" sz="2400"/>
        </a:p>
      </dgm:t>
    </dgm:pt>
    <dgm:pt modelId="{869438BA-2D5C-4922-B5E7-FFAAD7A827A5}">
      <dgm:prSet custT="1"/>
      <dgm:spPr>
        <a:solidFill>
          <a:srgbClr val="477878"/>
        </a:solidFill>
      </dgm:spPr>
      <dgm:t>
        <a:bodyPr/>
        <a:lstStyle/>
        <a:p>
          <a:r>
            <a:rPr lang="en-GB" sz="2400" b="1" dirty="0"/>
            <a:t>Prepare</a:t>
          </a:r>
          <a:r>
            <a:rPr lang="en-GB" sz="2400" dirty="0"/>
            <a:t> </a:t>
          </a:r>
          <a:r>
            <a:rPr lang="en-GB" sz="2400" b="1" dirty="0"/>
            <a:t>informed decisions </a:t>
          </a:r>
          <a:r>
            <a:rPr lang="en-GB" sz="2400" dirty="0"/>
            <a:t>on changing the form of participation in the free electricity market</a:t>
          </a:r>
        </a:p>
      </dgm:t>
    </dgm:pt>
    <dgm:pt modelId="{1750A17D-663E-4038-A84C-9FB969768282}" type="parTrans" cxnId="{DA9EADF7-7E97-4776-8E5E-5ABDCFCD47C6}">
      <dgm:prSet/>
      <dgm:spPr/>
      <dgm:t>
        <a:bodyPr/>
        <a:lstStyle/>
        <a:p>
          <a:endParaRPr lang="en-GB" sz="2400"/>
        </a:p>
      </dgm:t>
    </dgm:pt>
    <dgm:pt modelId="{F324D3CA-755B-4E66-B93A-6FB0C7E5271D}" type="sibTrans" cxnId="{DA9EADF7-7E97-4776-8E5E-5ABDCFCD47C6}">
      <dgm:prSet/>
      <dgm:spPr/>
      <dgm:t>
        <a:bodyPr/>
        <a:lstStyle/>
        <a:p>
          <a:endParaRPr lang="en-GB" sz="2400"/>
        </a:p>
      </dgm:t>
    </dgm:pt>
    <dgm:pt modelId="{0432C556-62AF-4D08-AB92-C9612F985766}">
      <dgm:prSet custT="1"/>
      <dgm:spPr>
        <a:solidFill>
          <a:srgbClr val="477878"/>
        </a:solidFill>
      </dgm:spPr>
      <dgm:t>
        <a:bodyPr/>
        <a:lstStyle/>
        <a:p>
          <a:r>
            <a:rPr lang="en-GB" sz="2400" dirty="0"/>
            <a:t>Create base conditions for the introduction of an </a:t>
          </a:r>
          <a:r>
            <a:rPr lang="en-GB" sz="2400" b="1" dirty="0"/>
            <a:t>EN ISO 50001 Energy Management System</a:t>
          </a:r>
        </a:p>
      </dgm:t>
    </dgm:pt>
    <dgm:pt modelId="{E6BC0AC1-36F6-4AE2-A3FB-14442C60737F}" type="parTrans" cxnId="{A7370274-5C8F-4A98-B47F-D378E8876ED3}">
      <dgm:prSet/>
      <dgm:spPr/>
      <dgm:t>
        <a:bodyPr/>
        <a:lstStyle/>
        <a:p>
          <a:endParaRPr lang="en-GB" sz="2400"/>
        </a:p>
      </dgm:t>
    </dgm:pt>
    <dgm:pt modelId="{182C0D17-03BE-416C-92E5-D4DC7D4DF242}" type="sibTrans" cxnId="{A7370274-5C8F-4A98-B47F-D378E8876ED3}">
      <dgm:prSet/>
      <dgm:spPr/>
      <dgm:t>
        <a:bodyPr/>
        <a:lstStyle/>
        <a:p>
          <a:endParaRPr lang="en-GB" sz="2400"/>
        </a:p>
      </dgm:t>
    </dgm:pt>
    <dgm:pt modelId="{A7423E32-1AEE-455A-B6BC-4F66F3D27A4D}" type="pres">
      <dgm:prSet presAssocID="{ECA60747-25EB-46CA-BF9A-CDF75CF56AC4}" presName="linearFlow" presStyleCnt="0">
        <dgm:presLayoutVars>
          <dgm:dir/>
          <dgm:resizeHandles val="exact"/>
        </dgm:presLayoutVars>
      </dgm:prSet>
      <dgm:spPr/>
    </dgm:pt>
    <dgm:pt modelId="{B5737C69-76AB-44CF-B09E-274DA4EE752E}" type="pres">
      <dgm:prSet presAssocID="{91FF2E50-0EF2-48DF-B58D-3A1AC45FE3CE}" presName="composite" presStyleCnt="0"/>
      <dgm:spPr/>
    </dgm:pt>
    <dgm:pt modelId="{4D804282-F91F-4F79-86CC-1B4CDE7064BC}" type="pres">
      <dgm:prSet presAssocID="{91FF2E50-0EF2-48DF-B58D-3A1AC45FE3CE}" presName="imgShp" presStyleLbl="fgImgPlace1" presStyleIdx="0" presStyleCnt="8"/>
      <dgm:spPr>
        <a:solidFill>
          <a:schemeClr val="bg2"/>
        </a:solidFill>
        <a:ln>
          <a:solidFill>
            <a:schemeClr val="bg2"/>
          </a:solidFill>
        </a:ln>
      </dgm:spPr>
      <dgm:extLst>
        <a:ext uri="{E40237B7-FDA0-4F09-8148-C483321AD2D9}">
          <dgm14:cNvPr xmlns:dgm14="http://schemas.microsoft.com/office/drawing/2010/diagram" id="0" name="" descr="Information with solid fill"/>
        </a:ext>
      </dgm:extLst>
    </dgm:pt>
    <dgm:pt modelId="{BACEDBCF-150F-4859-A260-C33C3E216E7E}" type="pres">
      <dgm:prSet presAssocID="{91FF2E50-0EF2-48DF-B58D-3A1AC45FE3CE}" presName="txShp" presStyleLbl="node1" presStyleIdx="0" presStyleCnt="8">
        <dgm:presLayoutVars>
          <dgm:bulletEnabled val="1"/>
        </dgm:presLayoutVars>
      </dgm:prSet>
      <dgm:spPr/>
    </dgm:pt>
    <dgm:pt modelId="{652B124E-2BF4-47D9-B0F8-0EB55B48339C}" type="pres">
      <dgm:prSet presAssocID="{6C028F47-96D6-4AC8-AA1B-3FE63CD5E475}" presName="spacing" presStyleCnt="0"/>
      <dgm:spPr/>
    </dgm:pt>
    <dgm:pt modelId="{07D0DCE6-4D2F-4DA6-B716-ECA05EAFE4A2}" type="pres">
      <dgm:prSet presAssocID="{9F6A7515-E6F3-4325-962F-205E6ABE03F8}" presName="composite" presStyleCnt="0"/>
      <dgm:spPr/>
    </dgm:pt>
    <dgm:pt modelId="{55C9CD92-1C69-4DD2-93CA-BC907CDFB681}" type="pres">
      <dgm:prSet presAssocID="{9F6A7515-E6F3-4325-962F-205E6ABE03F8}" presName="imgShp" presStyleLbl="fgImgPlace1" presStyleIdx="1" presStyleCnt="8"/>
      <dgm:spPr>
        <a:solidFill>
          <a:schemeClr val="bg2"/>
        </a:solidFill>
        <a:ln>
          <a:solidFill>
            <a:schemeClr val="bg2"/>
          </a:solidFill>
        </a:ln>
      </dgm:spPr>
      <dgm:extLst>
        <a:ext uri="{E40237B7-FDA0-4F09-8148-C483321AD2D9}">
          <dgm14:cNvPr xmlns:dgm14="http://schemas.microsoft.com/office/drawing/2010/diagram" id="0" name="" descr="High voltage with solid fill"/>
        </a:ext>
      </dgm:extLst>
    </dgm:pt>
    <dgm:pt modelId="{87E68579-7DDC-410A-864F-25A9F712E4DC}" type="pres">
      <dgm:prSet presAssocID="{9F6A7515-E6F3-4325-962F-205E6ABE03F8}" presName="txShp" presStyleLbl="node1" presStyleIdx="1" presStyleCnt="8">
        <dgm:presLayoutVars>
          <dgm:bulletEnabled val="1"/>
        </dgm:presLayoutVars>
      </dgm:prSet>
      <dgm:spPr/>
    </dgm:pt>
    <dgm:pt modelId="{F9F9067F-2A72-490A-A15E-EE260F072AAE}" type="pres">
      <dgm:prSet presAssocID="{1280DC3A-15AC-429D-B66C-4E90A9D7428B}" presName="spacing" presStyleCnt="0"/>
      <dgm:spPr/>
    </dgm:pt>
    <dgm:pt modelId="{5C57796C-3F18-43FC-8333-7C1F7A4CD9BF}" type="pres">
      <dgm:prSet presAssocID="{1D041063-3828-4AA2-828E-4B07345BD05A}" presName="composite" presStyleCnt="0"/>
      <dgm:spPr/>
    </dgm:pt>
    <dgm:pt modelId="{F7457C0C-839D-4AF6-83F9-A92152C6594C}" type="pres">
      <dgm:prSet presAssocID="{1D041063-3828-4AA2-828E-4B07345BD05A}" presName="imgShp" presStyleLbl="fgImgPlace1" presStyleIdx="2" presStyleCnt="8"/>
      <dgm:spPr>
        <a:solidFill>
          <a:schemeClr val="bg2"/>
        </a:solidFill>
        <a:ln>
          <a:solidFill>
            <a:schemeClr val="bg2"/>
          </a:solidFill>
        </a:ln>
      </dgm:spPr>
      <dgm:extLst>
        <a:ext uri="{E40237B7-FDA0-4F09-8148-C483321AD2D9}">
          <dgm14:cNvPr xmlns:dgm14="http://schemas.microsoft.com/office/drawing/2010/diagram" id="0" name="" descr="Bad Inventory with solid fill"/>
        </a:ext>
      </dgm:extLst>
    </dgm:pt>
    <dgm:pt modelId="{2FB41F21-6827-4D5F-B67E-4B8A1CCF08E5}" type="pres">
      <dgm:prSet presAssocID="{1D041063-3828-4AA2-828E-4B07345BD05A}" presName="txShp" presStyleLbl="node1" presStyleIdx="2" presStyleCnt="8">
        <dgm:presLayoutVars>
          <dgm:bulletEnabled val="1"/>
        </dgm:presLayoutVars>
      </dgm:prSet>
      <dgm:spPr/>
    </dgm:pt>
    <dgm:pt modelId="{2108A118-DC24-4EE0-B47A-69685E04501D}" type="pres">
      <dgm:prSet presAssocID="{5EFDA69F-461E-490C-B2A2-33196486AF47}" presName="spacing" presStyleCnt="0"/>
      <dgm:spPr/>
    </dgm:pt>
    <dgm:pt modelId="{F07EE26B-A340-4D72-B629-FE9CCC54B9B0}" type="pres">
      <dgm:prSet presAssocID="{3E090DDF-9A60-488D-BA4A-AB27F43B78F1}" presName="composite" presStyleCnt="0"/>
      <dgm:spPr/>
    </dgm:pt>
    <dgm:pt modelId="{727E6EBC-7FEC-4217-A4C5-3631108CECE3}" type="pres">
      <dgm:prSet presAssocID="{3E090DDF-9A60-488D-BA4A-AB27F43B78F1}" presName="imgShp" presStyleLbl="fgImgPlace1" presStyleIdx="3" presStyleCnt="8"/>
      <dgm:spPr>
        <a:solidFill>
          <a:schemeClr val="bg2"/>
        </a:solidFill>
        <a:ln>
          <a:solidFill>
            <a:schemeClr val="bg2"/>
          </a:solidFill>
        </a:ln>
      </dgm:spPr>
      <dgm:extLst>
        <a:ext uri="{E40237B7-FDA0-4F09-8148-C483321AD2D9}">
          <dgm14:cNvPr xmlns:dgm14="http://schemas.microsoft.com/office/drawing/2010/diagram" id="0" name="" descr="Good Inventory with solid fill"/>
        </a:ext>
      </dgm:extLst>
    </dgm:pt>
    <dgm:pt modelId="{572CE3D1-7204-4D36-80F8-2E0624E3F391}" type="pres">
      <dgm:prSet presAssocID="{3E090DDF-9A60-488D-BA4A-AB27F43B78F1}" presName="txShp" presStyleLbl="node1" presStyleIdx="3" presStyleCnt="8">
        <dgm:presLayoutVars>
          <dgm:bulletEnabled val="1"/>
        </dgm:presLayoutVars>
      </dgm:prSet>
      <dgm:spPr/>
    </dgm:pt>
    <dgm:pt modelId="{CE5AC905-B02E-4D09-989F-1DA31916EEBF}" type="pres">
      <dgm:prSet presAssocID="{3528AFC5-08B2-4DD5-8ED0-904423D07925}" presName="spacing" presStyleCnt="0"/>
      <dgm:spPr/>
    </dgm:pt>
    <dgm:pt modelId="{06ABD7CF-69E7-4916-81FF-CB9A5CA77B9F}" type="pres">
      <dgm:prSet presAssocID="{60579CEA-6E6C-4311-891C-05D1FCE205B6}" presName="composite" presStyleCnt="0"/>
      <dgm:spPr/>
    </dgm:pt>
    <dgm:pt modelId="{0788880B-12FB-4A55-AF4B-28B1B65D6951}" type="pres">
      <dgm:prSet presAssocID="{60579CEA-6E6C-4311-891C-05D1FCE205B6}" presName="imgShp" presStyleLbl="fgImgPlace1" presStyleIdx="4" presStyleCnt="8"/>
      <dgm:spPr>
        <a:solidFill>
          <a:schemeClr val="bg2"/>
        </a:solidFill>
        <a:ln>
          <a:solidFill>
            <a:schemeClr val="bg2"/>
          </a:solidFill>
        </a:ln>
      </dgm:spPr>
      <dgm:extLst>
        <a:ext uri="{E40237B7-FDA0-4F09-8148-C483321AD2D9}">
          <dgm14:cNvPr xmlns:dgm14="http://schemas.microsoft.com/office/drawing/2010/diagram" id="0" name="" descr="Single gear with solid fill"/>
        </a:ext>
      </dgm:extLst>
    </dgm:pt>
    <dgm:pt modelId="{D50402E7-502C-40BC-91DE-0DEE91D1EB7E}" type="pres">
      <dgm:prSet presAssocID="{60579CEA-6E6C-4311-891C-05D1FCE205B6}" presName="txShp" presStyleLbl="node1" presStyleIdx="4" presStyleCnt="8">
        <dgm:presLayoutVars>
          <dgm:bulletEnabled val="1"/>
        </dgm:presLayoutVars>
      </dgm:prSet>
      <dgm:spPr/>
    </dgm:pt>
    <dgm:pt modelId="{52D62C43-33AB-433A-B381-95483451248A}" type="pres">
      <dgm:prSet presAssocID="{59057BF4-13E0-4605-A923-B3BD4D12E841}" presName="spacing" presStyleCnt="0"/>
      <dgm:spPr/>
    </dgm:pt>
    <dgm:pt modelId="{401C14B9-5C48-433B-8A0E-8A00B81D2C6F}" type="pres">
      <dgm:prSet presAssocID="{E0AE7CF1-C386-4A5D-8662-6FE63E952A31}" presName="composite" presStyleCnt="0"/>
      <dgm:spPr/>
    </dgm:pt>
    <dgm:pt modelId="{F4FCB60D-F4C0-4045-98CA-C3C1B928410B}" type="pres">
      <dgm:prSet presAssocID="{E0AE7CF1-C386-4A5D-8662-6FE63E952A31}" presName="imgShp" presStyleLbl="fgImgPlace1" presStyleIdx="5" presStyleCnt="8"/>
      <dgm:spPr>
        <a:solidFill>
          <a:schemeClr val="bg2"/>
        </a:solidFill>
        <a:ln>
          <a:solidFill>
            <a:schemeClr val="bg2"/>
          </a:solidFill>
        </a:ln>
      </dgm:spPr>
    </dgm:pt>
    <dgm:pt modelId="{EBB78BAC-E14F-477E-BD02-A16EDFA51200}" type="pres">
      <dgm:prSet presAssocID="{E0AE7CF1-C386-4A5D-8662-6FE63E952A31}" presName="txShp" presStyleLbl="node1" presStyleIdx="5" presStyleCnt="8">
        <dgm:presLayoutVars>
          <dgm:bulletEnabled val="1"/>
        </dgm:presLayoutVars>
      </dgm:prSet>
      <dgm:spPr/>
    </dgm:pt>
    <dgm:pt modelId="{B229710A-D8B6-45D7-AB0D-77615E5224AF}" type="pres">
      <dgm:prSet presAssocID="{0CEF718E-7EEC-442A-810E-9D4943F95786}" presName="spacing" presStyleCnt="0"/>
      <dgm:spPr/>
    </dgm:pt>
    <dgm:pt modelId="{9F4E791D-B534-4089-A279-587D953D59C0}" type="pres">
      <dgm:prSet presAssocID="{869438BA-2D5C-4922-B5E7-FFAAD7A827A5}" presName="composite" presStyleCnt="0"/>
      <dgm:spPr/>
    </dgm:pt>
    <dgm:pt modelId="{964F2F9E-80B4-4B8D-BD07-C9905ADF0800}" type="pres">
      <dgm:prSet presAssocID="{869438BA-2D5C-4922-B5E7-FFAAD7A827A5}" presName="imgShp" presStyleLbl="fgImgPlace1" presStyleIdx="6" presStyleCnt="8"/>
      <dgm:spPr>
        <a:solidFill>
          <a:schemeClr val="bg2"/>
        </a:solidFill>
        <a:ln>
          <a:solidFill>
            <a:schemeClr val="bg2"/>
          </a:solidFill>
        </a:ln>
      </dgm:spPr>
    </dgm:pt>
    <dgm:pt modelId="{C99ABD44-9E20-48B7-95AE-0624CF2FDE96}" type="pres">
      <dgm:prSet presAssocID="{869438BA-2D5C-4922-B5E7-FFAAD7A827A5}" presName="txShp" presStyleLbl="node1" presStyleIdx="6" presStyleCnt="8">
        <dgm:presLayoutVars>
          <dgm:bulletEnabled val="1"/>
        </dgm:presLayoutVars>
      </dgm:prSet>
      <dgm:spPr/>
    </dgm:pt>
    <dgm:pt modelId="{636C4CD2-5439-4584-90FA-7046A66170F5}" type="pres">
      <dgm:prSet presAssocID="{F324D3CA-755B-4E66-B93A-6FB0C7E5271D}" presName="spacing" presStyleCnt="0"/>
      <dgm:spPr/>
    </dgm:pt>
    <dgm:pt modelId="{6632D227-5BEE-4EE5-9618-F9AD440D0C72}" type="pres">
      <dgm:prSet presAssocID="{0432C556-62AF-4D08-AB92-C9612F985766}" presName="composite" presStyleCnt="0"/>
      <dgm:spPr/>
    </dgm:pt>
    <dgm:pt modelId="{20E098A8-DA02-4469-B28A-CF6D937A092F}" type="pres">
      <dgm:prSet presAssocID="{0432C556-62AF-4D08-AB92-C9612F985766}" presName="imgShp" presStyleLbl="fgImgPlace1" presStyleIdx="7" presStyleCnt="8"/>
      <dgm:spPr>
        <a:solidFill>
          <a:schemeClr val="bg2"/>
        </a:solidFill>
        <a:ln>
          <a:solidFill>
            <a:schemeClr val="bg2"/>
          </a:solidFill>
        </a:ln>
      </dgm:spPr>
    </dgm:pt>
    <dgm:pt modelId="{8CA2C34C-3D6C-4BDB-84B5-0E9FB8C95ADE}" type="pres">
      <dgm:prSet presAssocID="{0432C556-62AF-4D08-AB92-C9612F985766}" presName="txShp" presStyleLbl="node1" presStyleIdx="7" presStyleCnt="8">
        <dgm:presLayoutVars>
          <dgm:bulletEnabled val="1"/>
        </dgm:presLayoutVars>
      </dgm:prSet>
      <dgm:spPr/>
    </dgm:pt>
  </dgm:ptLst>
  <dgm:cxnLst>
    <dgm:cxn modelId="{0C49BF1C-1DAF-42EA-9730-6BF1C86B7D0D}" type="presOf" srcId="{E0AE7CF1-C386-4A5D-8662-6FE63E952A31}" destId="{EBB78BAC-E14F-477E-BD02-A16EDFA51200}" srcOrd="0" destOrd="0" presId="urn:microsoft.com/office/officeart/2005/8/layout/vList3"/>
    <dgm:cxn modelId="{C2340529-33AF-4308-8E8D-D98791E511F3}" srcId="{ECA60747-25EB-46CA-BF9A-CDF75CF56AC4}" destId="{E0AE7CF1-C386-4A5D-8662-6FE63E952A31}" srcOrd="5" destOrd="0" parTransId="{2944FE78-5A08-4F66-BA35-56C3F878430E}" sibTransId="{0CEF718E-7EEC-442A-810E-9D4943F95786}"/>
    <dgm:cxn modelId="{A7427E40-AC23-4550-B623-38DFAAE062E7}" type="presOf" srcId="{60579CEA-6E6C-4311-891C-05D1FCE205B6}" destId="{D50402E7-502C-40BC-91DE-0DEE91D1EB7E}" srcOrd="0" destOrd="0" presId="urn:microsoft.com/office/officeart/2005/8/layout/vList3"/>
    <dgm:cxn modelId="{3DD04973-8C9B-49B6-AA89-01B0BCFA25E7}" srcId="{ECA60747-25EB-46CA-BF9A-CDF75CF56AC4}" destId="{91FF2E50-0EF2-48DF-B58D-3A1AC45FE3CE}" srcOrd="0" destOrd="0" parTransId="{F152C510-D7B3-4EEE-AB42-C8F0255F9AD6}" sibTransId="{6C028F47-96D6-4AC8-AA1B-3FE63CD5E475}"/>
    <dgm:cxn modelId="{A7370274-5C8F-4A98-B47F-D378E8876ED3}" srcId="{ECA60747-25EB-46CA-BF9A-CDF75CF56AC4}" destId="{0432C556-62AF-4D08-AB92-C9612F985766}" srcOrd="7" destOrd="0" parTransId="{E6BC0AC1-36F6-4AE2-A3FB-14442C60737F}" sibTransId="{182C0D17-03BE-416C-92E5-D4DC7D4DF242}"/>
    <dgm:cxn modelId="{FAE80199-3F08-4D9D-92A6-0FAABC0A5EBF}" srcId="{ECA60747-25EB-46CA-BF9A-CDF75CF56AC4}" destId="{1D041063-3828-4AA2-828E-4B07345BD05A}" srcOrd="2" destOrd="0" parTransId="{81C2E5B2-EA1C-4A9A-AAFA-44A1DA6FFD7C}" sibTransId="{5EFDA69F-461E-490C-B2A2-33196486AF47}"/>
    <dgm:cxn modelId="{F896C19A-6BCB-4617-9B34-D45C739FA3AC}" type="presOf" srcId="{1D041063-3828-4AA2-828E-4B07345BD05A}" destId="{2FB41F21-6827-4D5F-B67E-4B8A1CCF08E5}" srcOrd="0" destOrd="0" presId="urn:microsoft.com/office/officeart/2005/8/layout/vList3"/>
    <dgm:cxn modelId="{6146F1AA-09A0-4C68-B78B-D8C7348B2560}" type="presOf" srcId="{ECA60747-25EB-46CA-BF9A-CDF75CF56AC4}" destId="{A7423E32-1AEE-455A-B6BC-4F66F3D27A4D}" srcOrd="0" destOrd="0" presId="urn:microsoft.com/office/officeart/2005/8/layout/vList3"/>
    <dgm:cxn modelId="{5FE1E2CE-7463-491D-92CB-F899FADF56C7}" srcId="{ECA60747-25EB-46CA-BF9A-CDF75CF56AC4}" destId="{60579CEA-6E6C-4311-891C-05D1FCE205B6}" srcOrd="4" destOrd="0" parTransId="{2E24D8EC-00B2-4F31-9881-84FE8CD0D296}" sibTransId="{59057BF4-13E0-4605-A923-B3BD4D12E841}"/>
    <dgm:cxn modelId="{AD6626D7-208D-4E88-A30C-0905CFFC1AEF}" srcId="{ECA60747-25EB-46CA-BF9A-CDF75CF56AC4}" destId="{3E090DDF-9A60-488D-BA4A-AB27F43B78F1}" srcOrd="3" destOrd="0" parTransId="{DFFC16C8-90F3-41B4-8DB4-3447F551CEBA}" sibTransId="{3528AFC5-08B2-4DD5-8ED0-904423D07925}"/>
    <dgm:cxn modelId="{693E19DA-3C36-4DEF-9640-1CCACF942DE7}" srcId="{ECA60747-25EB-46CA-BF9A-CDF75CF56AC4}" destId="{9F6A7515-E6F3-4325-962F-205E6ABE03F8}" srcOrd="1" destOrd="0" parTransId="{04AA8795-E23D-4DC7-BA62-D3286995F481}" sibTransId="{1280DC3A-15AC-429D-B66C-4E90A9D7428B}"/>
    <dgm:cxn modelId="{2C232ADD-48EC-45FA-9808-988B90DA4B8E}" type="presOf" srcId="{869438BA-2D5C-4922-B5E7-FFAAD7A827A5}" destId="{C99ABD44-9E20-48B7-95AE-0624CF2FDE96}" srcOrd="0" destOrd="0" presId="urn:microsoft.com/office/officeart/2005/8/layout/vList3"/>
    <dgm:cxn modelId="{B51FD6ED-CDD0-4D35-910E-8D23E844BE4F}" type="presOf" srcId="{91FF2E50-0EF2-48DF-B58D-3A1AC45FE3CE}" destId="{BACEDBCF-150F-4859-A260-C33C3E216E7E}" srcOrd="0" destOrd="0" presId="urn:microsoft.com/office/officeart/2005/8/layout/vList3"/>
    <dgm:cxn modelId="{675848EF-C92D-46BD-9AA5-0AC56C5E1E63}" type="presOf" srcId="{9F6A7515-E6F3-4325-962F-205E6ABE03F8}" destId="{87E68579-7DDC-410A-864F-25A9F712E4DC}" srcOrd="0" destOrd="0" presId="urn:microsoft.com/office/officeart/2005/8/layout/vList3"/>
    <dgm:cxn modelId="{7122ADF6-4538-4340-91E8-FC7A17D71B53}" type="presOf" srcId="{3E090DDF-9A60-488D-BA4A-AB27F43B78F1}" destId="{572CE3D1-7204-4D36-80F8-2E0624E3F391}" srcOrd="0" destOrd="0" presId="urn:microsoft.com/office/officeart/2005/8/layout/vList3"/>
    <dgm:cxn modelId="{2004BBF6-B87E-4409-BF75-C932A28EB8BD}" type="presOf" srcId="{0432C556-62AF-4D08-AB92-C9612F985766}" destId="{8CA2C34C-3D6C-4BDB-84B5-0E9FB8C95ADE}" srcOrd="0" destOrd="0" presId="urn:microsoft.com/office/officeart/2005/8/layout/vList3"/>
    <dgm:cxn modelId="{DA9EADF7-7E97-4776-8E5E-5ABDCFCD47C6}" srcId="{ECA60747-25EB-46CA-BF9A-CDF75CF56AC4}" destId="{869438BA-2D5C-4922-B5E7-FFAAD7A827A5}" srcOrd="6" destOrd="0" parTransId="{1750A17D-663E-4038-A84C-9FB969768282}" sibTransId="{F324D3CA-755B-4E66-B93A-6FB0C7E5271D}"/>
    <dgm:cxn modelId="{0FCAE036-EE44-4E01-8E47-D61DEB09543E}" type="presParOf" srcId="{A7423E32-1AEE-455A-B6BC-4F66F3D27A4D}" destId="{B5737C69-76AB-44CF-B09E-274DA4EE752E}" srcOrd="0" destOrd="0" presId="urn:microsoft.com/office/officeart/2005/8/layout/vList3"/>
    <dgm:cxn modelId="{F0BB750E-37C4-4395-ACE3-B5C067608C98}" type="presParOf" srcId="{B5737C69-76AB-44CF-B09E-274DA4EE752E}" destId="{4D804282-F91F-4F79-86CC-1B4CDE7064BC}" srcOrd="0" destOrd="0" presId="urn:microsoft.com/office/officeart/2005/8/layout/vList3"/>
    <dgm:cxn modelId="{9299EC84-D91C-4C42-879D-4FB8389AD313}" type="presParOf" srcId="{B5737C69-76AB-44CF-B09E-274DA4EE752E}" destId="{BACEDBCF-150F-4859-A260-C33C3E216E7E}" srcOrd="1" destOrd="0" presId="urn:microsoft.com/office/officeart/2005/8/layout/vList3"/>
    <dgm:cxn modelId="{301DF51E-D16A-4BA6-8738-A129AC7F2948}" type="presParOf" srcId="{A7423E32-1AEE-455A-B6BC-4F66F3D27A4D}" destId="{652B124E-2BF4-47D9-B0F8-0EB55B48339C}" srcOrd="1" destOrd="0" presId="urn:microsoft.com/office/officeart/2005/8/layout/vList3"/>
    <dgm:cxn modelId="{C9F7FA99-2629-499A-AE95-32A2850B0041}" type="presParOf" srcId="{A7423E32-1AEE-455A-B6BC-4F66F3D27A4D}" destId="{07D0DCE6-4D2F-4DA6-B716-ECA05EAFE4A2}" srcOrd="2" destOrd="0" presId="urn:microsoft.com/office/officeart/2005/8/layout/vList3"/>
    <dgm:cxn modelId="{0E9D3960-A0FB-4DA6-9B9B-AE8927920FAA}" type="presParOf" srcId="{07D0DCE6-4D2F-4DA6-B716-ECA05EAFE4A2}" destId="{55C9CD92-1C69-4DD2-93CA-BC907CDFB681}" srcOrd="0" destOrd="0" presId="urn:microsoft.com/office/officeart/2005/8/layout/vList3"/>
    <dgm:cxn modelId="{262104DC-6469-4613-9243-8F7F539D8198}" type="presParOf" srcId="{07D0DCE6-4D2F-4DA6-B716-ECA05EAFE4A2}" destId="{87E68579-7DDC-410A-864F-25A9F712E4DC}" srcOrd="1" destOrd="0" presId="urn:microsoft.com/office/officeart/2005/8/layout/vList3"/>
    <dgm:cxn modelId="{29B33267-4F23-4AAA-8398-1CD184619B40}" type="presParOf" srcId="{A7423E32-1AEE-455A-B6BC-4F66F3D27A4D}" destId="{F9F9067F-2A72-490A-A15E-EE260F072AAE}" srcOrd="3" destOrd="0" presId="urn:microsoft.com/office/officeart/2005/8/layout/vList3"/>
    <dgm:cxn modelId="{DB458580-541D-4362-9BD0-54B2EB860F37}" type="presParOf" srcId="{A7423E32-1AEE-455A-B6BC-4F66F3D27A4D}" destId="{5C57796C-3F18-43FC-8333-7C1F7A4CD9BF}" srcOrd="4" destOrd="0" presId="urn:microsoft.com/office/officeart/2005/8/layout/vList3"/>
    <dgm:cxn modelId="{B40BC635-C6DF-4722-B906-1B8295555417}" type="presParOf" srcId="{5C57796C-3F18-43FC-8333-7C1F7A4CD9BF}" destId="{F7457C0C-839D-4AF6-83F9-A92152C6594C}" srcOrd="0" destOrd="0" presId="urn:microsoft.com/office/officeart/2005/8/layout/vList3"/>
    <dgm:cxn modelId="{6B32681A-F786-4C66-A9F7-2749B2B2E334}" type="presParOf" srcId="{5C57796C-3F18-43FC-8333-7C1F7A4CD9BF}" destId="{2FB41F21-6827-4D5F-B67E-4B8A1CCF08E5}" srcOrd="1" destOrd="0" presId="urn:microsoft.com/office/officeart/2005/8/layout/vList3"/>
    <dgm:cxn modelId="{F6940D6E-83FF-4EAA-B647-66D4DB03A452}" type="presParOf" srcId="{A7423E32-1AEE-455A-B6BC-4F66F3D27A4D}" destId="{2108A118-DC24-4EE0-B47A-69685E04501D}" srcOrd="5" destOrd="0" presId="urn:microsoft.com/office/officeart/2005/8/layout/vList3"/>
    <dgm:cxn modelId="{E069AC9D-E060-4143-93C3-6432439D4B21}" type="presParOf" srcId="{A7423E32-1AEE-455A-B6BC-4F66F3D27A4D}" destId="{F07EE26B-A340-4D72-B629-FE9CCC54B9B0}" srcOrd="6" destOrd="0" presId="urn:microsoft.com/office/officeart/2005/8/layout/vList3"/>
    <dgm:cxn modelId="{9EAD8F39-9039-49E0-B701-08E336D3E40C}" type="presParOf" srcId="{F07EE26B-A340-4D72-B629-FE9CCC54B9B0}" destId="{727E6EBC-7FEC-4217-A4C5-3631108CECE3}" srcOrd="0" destOrd="0" presId="urn:microsoft.com/office/officeart/2005/8/layout/vList3"/>
    <dgm:cxn modelId="{87D24501-9EB8-44D8-88CC-B12930166D01}" type="presParOf" srcId="{F07EE26B-A340-4D72-B629-FE9CCC54B9B0}" destId="{572CE3D1-7204-4D36-80F8-2E0624E3F391}" srcOrd="1" destOrd="0" presId="urn:microsoft.com/office/officeart/2005/8/layout/vList3"/>
    <dgm:cxn modelId="{6E893B0D-1F37-4530-A92F-D82A30C4F4AF}" type="presParOf" srcId="{A7423E32-1AEE-455A-B6BC-4F66F3D27A4D}" destId="{CE5AC905-B02E-4D09-989F-1DA31916EEBF}" srcOrd="7" destOrd="0" presId="urn:microsoft.com/office/officeart/2005/8/layout/vList3"/>
    <dgm:cxn modelId="{B531573D-D250-4B7E-9BD9-97E135973CF6}" type="presParOf" srcId="{A7423E32-1AEE-455A-B6BC-4F66F3D27A4D}" destId="{06ABD7CF-69E7-4916-81FF-CB9A5CA77B9F}" srcOrd="8" destOrd="0" presId="urn:microsoft.com/office/officeart/2005/8/layout/vList3"/>
    <dgm:cxn modelId="{39251832-3377-4D43-8C9C-1350E406AA7F}" type="presParOf" srcId="{06ABD7CF-69E7-4916-81FF-CB9A5CA77B9F}" destId="{0788880B-12FB-4A55-AF4B-28B1B65D6951}" srcOrd="0" destOrd="0" presId="urn:microsoft.com/office/officeart/2005/8/layout/vList3"/>
    <dgm:cxn modelId="{E49935F1-1ECF-45FD-A5BF-FDBC3ACC257B}" type="presParOf" srcId="{06ABD7CF-69E7-4916-81FF-CB9A5CA77B9F}" destId="{D50402E7-502C-40BC-91DE-0DEE91D1EB7E}" srcOrd="1" destOrd="0" presId="urn:microsoft.com/office/officeart/2005/8/layout/vList3"/>
    <dgm:cxn modelId="{6F69977A-E312-48B2-8F59-7735572377DF}" type="presParOf" srcId="{A7423E32-1AEE-455A-B6BC-4F66F3D27A4D}" destId="{52D62C43-33AB-433A-B381-95483451248A}" srcOrd="9" destOrd="0" presId="urn:microsoft.com/office/officeart/2005/8/layout/vList3"/>
    <dgm:cxn modelId="{7EDC0284-432D-49DF-8C7C-2F31F99A7EC0}" type="presParOf" srcId="{A7423E32-1AEE-455A-B6BC-4F66F3D27A4D}" destId="{401C14B9-5C48-433B-8A0E-8A00B81D2C6F}" srcOrd="10" destOrd="0" presId="urn:microsoft.com/office/officeart/2005/8/layout/vList3"/>
    <dgm:cxn modelId="{C06137DB-2E3F-4B23-8464-0248E972BA5E}" type="presParOf" srcId="{401C14B9-5C48-433B-8A0E-8A00B81D2C6F}" destId="{F4FCB60D-F4C0-4045-98CA-C3C1B928410B}" srcOrd="0" destOrd="0" presId="urn:microsoft.com/office/officeart/2005/8/layout/vList3"/>
    <dgm:cxn modelId="{601F5BBD-C9CB-4962-BF44-0904944A2C6D}" type="presParOf" srcId="{401C14B9-5C48-433B-8A0E-8A00B81D2C6F}" destId="{EBB78BAC-E14F-477E-BD02-A16EDFA51200}" srcOrd="1" destOrd="0" presId="urn:microsoft.com/office/officeart/2005/8/layout/vList3"/>
    <dgm:cxn modelId="{07B6B094-517E-439C-9902-D443F470EC51}" type="presParOf" srcId="{A7423E32-1AEE-455A-B6BC-4F66F3D27A4D}" destId="{B229710A-D8B6-45D7-AB0D-77615E5224AF}" srcOrd="11" destOrd="0" presId="urn:microsoft.com/office/officeart/2005/8/layout/vList3"/>
    <dgm:cxn modelId="{8A5D009B-0992-4853-AD74-F4E3BACFFB43}" type="presParOf" srcId="{A7423E32-1AEE-455A-B6BC-4F66F3D27A4D}" destId="{9F4E791D-B534-4089-A279-587D953D59C0}" srcOrd="12" destOrd="0" presId="urn:microsoft.com/office/officeart/2005/8/layout/vList3"/>
    <dgm:cxn modelId="{ACDB06FF-9063-43DB-AD4B-226F44E3620E}" type="presParOf" srcId="{9F4E791D-B534-4089-A279-587D953D59C0}" destId="{964F2F9E-80B4-4B8D-BD07-C9905ADF0800}" srcOrd="0" destOrd="0" presId="urn:microsoft.com/office/officeart/2005/8/layout/vList3"/>
    <dgm:cxn modelId="{AE13500B-A163-4D72-855A-FDC3726A1B07}" type="presParOf" srcId="{9F4E791D-B534-4089-A279-587D953D59C0}" destId="{C99ABD44-9E20-48B7-95AE-0624CF2FDE96}" srcOrd="1" destOrd="0" presId="urn:microsoft.com/office/officeart/2005/8/layout/vList3"/>
    <dgm:cxn modelId="{E982B1F4-C536-453A-937C-C50C074920F6}" type="presParOf" srcId="{A7423E32-1AEE-455A-B6BC-4F66F3D27A4D}" destId="{636C4CD2-5439-4584-90FA-7046A66170F5}" srcOrd="13" destOrd="0" presId="urn:microsoft.com/office/officeart/2005/8/layout/vList3"/>
    <dgm:cxn modelId="{9A37510E-4BA6-49AD-8C2B-28E58EA56680}" type="presParOf" srcId="{A7423E32-1AEE-455A-B6BC-4F66F3D27A4D}" destId="{6632D227-5BEE-4EE5-9618-F9AD440D0C72}" srcOrd="14" destOrd="0" presId="urn:microsoft.com/office/officeart/2005/8/layout/vList3"/>
    <dgm:cxn modelId="{F5CEC54C-211A-4A7F-899E-87BF3A7049DF}" type="presParOf" srcId="{6632D227-5BEE-4EE5-9618-F9AD440D0C72}" destId="{20E098A8-DA02-4469-B28A-CF6D937A092F}" srcOrd="0" destOrd="0" presId="urn:microsoft.com/office/officeart/2005/8/layout/vList3"/>
    <dgm:cxn modelId="{97952BD6-C3C8-4922-89A3-E7966E054DE9}" type="presParOf" srcId="{6632D227-5BEE-4EE5-9618-F9AD440D0C72}" destId="{8CA2C34C-3D6C-4BDB-84B5-0E9FB8C95AD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196B4-96E4-4326-ADE0-BE15BEEE31F5}">
      <dsp:nvSpPr>
        <dsp:cNvPr id="0" name=""/>
        <dsp:cNvSpPr/>
      </dsp:nvSpPr>
      <dsp:spPr>
        <a:xfrm rot="10800000">
          <a:off x="1133499" y="1232"/>
          <a:ext cx="14151893" cy="1416637"/>
        </a:xfrm>
        <a:prstGeom prst="homePlate">
          <a:avLst/>
        </a:prstGeom>
        <a:solidFill>
          <a:srgbClr val="0044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469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  Manufacturing companies: factories, electronics, machinery production</a:t>
          </a:r>
          <a:endParaRPr lang="en-GB" sz="2600" kern="1200" dirty="0"/>
        </a:p>
      </dsp:txBody>
      <dsp:txXfrm rot="10800000">
        <a:off x="1487658" y="1232"/>
        <a:ext cx="13797734" cy="1416637"/>
      </dsp:txXfrm>
    </dsp:sp>
    <dsp:sp modelId="{A8953255-2E5C-4F88-8B4E-2D7CFE552DBB}">
      <dsp:nvSpPr>
        <dsp:cNvPr id="0" name=""/>
        <dsp:cNvSpPr/>
      </dsp:nvSpPr>
      <dsp:spPr>
        <a:xfrm>
          <a:off x="853441" y="269"/>
          <a:ext cx="1416637" cy="1416637"/>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DBEC7-7211-429F-9F71-F1463BBF1105}">
      <dsp:nvSpPr>
        <dsp:cNvPr id="0" name=""/>
        <dsp:cNvSpPr/>
      </dsp:nvSpPr>
      <dsp:spPr>
        <a:xfrm rot="10800000">
          <a:off x="1133499" y="1772029"/>
          <a:ext cx="14151893" cy="1416637"/>
        </a:xfrm>
        <a:prstGeom prst="homePlate">
          <a:avLst/>
        </a:prstGeom>
        <a:solidFill>
          <a:srgbClr val="1251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469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Agri-food industry: dairy processing, meat processing, food packaging</a:t>
          </a:r>
          <a:endParaRPr lang="en-GB" sz="2600" kern="1200" dirty="0"/>
        </a:p>
      </dsp:txBody>
      <dsp:txXfrm rot="10800000">
        <a:off x="1487658" y="1772029"/>
        <a:ext cx="13797734" cy="1416637"/>
      </dsp:txXfrm>
    </dsp:sp>
    <dsp:sp modelId="{FCF85F49-3CAF-46D0-A13F-3D6C78991E42}">
      <dsp:nvSpPr>
        <dsp:cNvPr id="0" name=""/>
        <dsp:cNvSpPr/>
      </dsp:nvSpPr>
      <dsp:spPr>
        <a:xfrm>
          <a:off x="853441" y="1772029"/>
          <a:ext cx="1416637" cy="1416637"/>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8E2B50-7048-4CA3-B0CF-3D5D4974B2E8}">
      <dsp:nvSpPr>
        <dsp:cNvPr id="0" name=""/>
        <dsp:cNvSpPr/>
      </dsp:nvSpPr>
      <dsp:spPr>
        <a:xfrm rot="10800000">
          <a:off x="1133499" y="3542826"/>
          <a:ext cx="14151893" cy="1416637"/>
        </a:xfrm>
        <a:prstGeom prst="homePlate">
          <a:avLst/>
        </a:prstGeom>
        <a:solidFill>
          <a:srgbClr val="24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469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Hospitality &amp; Retail: hotels, shopping malls, supermarkets</a:t>
          </a:r>
          <a:endParaRPr lang="en-GB" sz="2600" kern="1200" dirty="0"/>
        </a:p>
      </dsp:txBody>
      <dsp:txXfrm rot="10800000">
        <a:off x="1487658" y="3542826"/>
        <a:ext cx="13797734" cy="1416637"/>
      </dsp:txXfrm>
    </dsp:sp>
    <dsp:sp modelId="{179013C3-6243-46AD-86EE-40B0B55AE3C5}">
      <dsp:nvSpPr>
        <dsp:cNvPr id="0" name=""/>
        <dsp:cNvSpPr/>
      </dsp:nvSpPr>
      <dsp:spPr>
        <a:xfrm>
          <a:off x="853441" y="3542826"/>
          <a:ext cx="1416637" cy="1416637"/>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4A18A1-1C8F-410F-BC74-3E1A54063AD0}">
      <dsp:nvSpPr>
        <dsp:cNvPr id="0" name=""/>
        <dsp:cNvSpPr/>
      </dsp:nvSpPr>
      <dsp:spPr>
        <a:xfrm rot="10800000">
          <a:off x="1133499" y="5313623"/>
          <a:ext cx="14151893" cy="1416637"/>
        </a:xfrm>
        <a:prstGeom prst="homePlate">
          <a:avLst/>
        </a:prstGeom>
        <a:solidFill>
          <a:srgbClr val="366B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469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Office &amp; Administrative buildings: energy-efficient lighting, heating, and cooling management</a:t>
          </a:r>
          <a:endParaRPr lang="en-GB" sz="2600" kern="1200" dirty="0"/>
        </a:p>
      </dsp:txBody>
      <dsp:txXfrm rot="10800000">
        <a:off x="1487658" y="5313623"/>
        <a:ext cx="13797734" cy="1416637"/>
      </dsp:txXfrm>
    </dsp:sp>
    <dsp:sp modelId="{F6085991-E707-4734-93ED-8AA8966855DE}">
      <dsp:nvSpPr>
        <dsp:cNvPr id="0" name=""/>
        <dsp:cNvSpPr/>
      </dsp:nvSpPr>
      <dsp:spPr>
        <a:xfrm>
          <a:off x="853441" y="5245044"/>
          <a:ext cx="1416637" cy="1416637"/>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7640F-7B7C-4AFB-884A-3CAF1232134B}">
      <dsp:nvSpPr>
        <dsp:cNvPr id="0" name=""/>
        <dsp:cNvSpPr/>
      </dsp:nvSpPr>
      <dsp:spPr>
        <a:xfrm>
          <a:off x="-7858870" y="-1200703"/>
          <a:ext cx="9350847" cy="9350847"/>
        </a:xfrm>
        <a:prstGeom prst="blockArc">
          <a:avLst>
            <a:gd name="adj1" fmla="val 18900000"/>
            <a:gd name="adj2" fmla="val 2700000"/>
            <a:gd name="adj3" fmla="val 231"/>
          </a:avLst>
        </a:prstGeom>
        <a:solidFill>
          <a:srgbClr val="366B6B"/>
        </a:solidFill>
        <a:ln w="12700" cap="flat" cmpd="sng" algn="ctr">
          <a:solidFill>
            <a:srgbClr val="125151"/>
          </a:solidFill>
          <a:prstDash val="solid"/>
          <a:miter lim="800000"/>
        </a:ln>
        <a:effectLst/>
      </dsp:spPr>
      <dsp:style>
        <a:lnRef idx="2">
          <a:scrgbClr r="0" g="0" b="0"/>
        </a:lnRef>
        <a:fillRef idx="0">
          <a:scrgbClr r="0" g="0" b="0"/>
        </a:fillRef>
        <a:effectRef idx="0">
          <a:scrgbClr r="0" g="0" b="0"/>
        </a:effectRef>
        <a:fontRef idx="minor"/>
      </dsp:style>
    </dsp:sp>
    <dsp:sp modelId="{13D67101-C351-4607-8A47-6A04C39599ED}">
      <dsp:nvSpPr>
        <dsp:cNvPr id="0" name=""/>
        <dsp:cNvSpPr/>
      </dsp:nvSpPr>
      <dsp:spPr>
        <a:xfrm>
          <a:off x="780429" y="534272"/>
          <a:ext cx="9794431" cy="1069101"/>
        </a:xfrm>
        <a:prstGeom prst="rect">
          <a:avLst/>
        </a:prstGeom>
        <a:solidFill>
          <a:srgbClr val="0044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86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0" kern="1200" dirty="0"/>
            <a:t>Optimized energy costs through data-driven analysis</a:t>
          </a:r>
          <a:endParaRPr lang="en-GB" sz="2900" kern="1200" dirty="0"/>
        </a:p>
      </dsp:txBody>
      <dsp:txXfrm>
        <a:off x="780429" y="534272"/>
        <a:ext cx="9794431" cy="1069101"/>
      </dsp:txXfrm>
    </dsp:sp>
    <dsp:sp modelId="{599A4735-27BA-4CC1-9AA6-D8F2F4CECBB8}">
      <dsp:nvSpPr>
        <dsp:cNvPr id="0" name=""/>
        <dsp:cNvSpPr/>
      </dsp:nvSpPr>
      <dsp:spPr>
        <a:xfrm>
          <a:off x="112241" y="400635"/>
          <a:ext cx="1336377" cy="1336377"/>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415488C-6068-4460-BAE4-E43934C0DD1F}">
      <dsp:nvSpPr>
        <dsp:cNvPr id="0" name=""/>
        <dsp:cNvSpPr/>
      </dsp:nvSpPr>
      <dsp:spPr>
        <a:xfrm>
          <a:off x="1393370" y="2138203"/>
          <a:ext cx="9181490" cy="1069101"/>
        </a:xfrm>
        <a:prstGeom prst="rect">
          <a:avLst/>
        </a:prstGeom>
        <a:solidFill>
          <a:srgbClr val="1251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86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0" kern="1200" dirty="0"/>
            <a:t>Increased energy efficiency and sustainability</a:t>
          </a:r>
          <a:endParaRPr lang="en-GB" sz="2900" kern="1200" dirty="0"/>
        </a:p>
      </dsp:txBody>
      <dsp:txXfrm>
        <a:off x="1393370" y="2138203"/>
        <a:ext cx="9181490" cy="1069101"/>
      </dsp:txXfrm>
    </dsp:sp>
    <dsp:sp modelId="{253587A2-6FE8-45CA-901C-746115621411}">
      <dsp:nvSpPr>
        <dsp:cNvPr id="0" name=""/>
        <dsp:cNvSpPr/>
      </dsp:nvSpPr>
      <dsp:spPr>
        <a:xfrm>
          <a:off x="725181" y="2004565"/>
          <a:ext cx="1336377" cy="1336377"/>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C8FE25-A364-4D58-9926-82AF4EEEF37B}">
      <dsp:nvSpPr>
        <dsp:cNvPr id="0" name=""/>
        <dsp:cNvSpPr/>
      </dsp:nvSpPr>
      <dsp:spPr>
        <a:xfrm>
          <a:off x="1393370" y="3742134"/>
          <a:ext cx="9181490" cy="1069101"/>
        </a:xfrm>
        <a:prstGeom prst="rect">
          <a:avLst/>
        </a:prstGeom>
        <a:solidFill>
          <a:srgbClr val="366B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86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0" kern="1200" dirty="0"/>
            <a:t>Automated energy cost allocation to different business units</a:t>
          </a:r>
          <a:endParaRPr lang="en-GB" sz="2900" kern="1200" dirty="0"/>
        </a:p>
      </dsp:txBody>
      <dsp:txXfrm>
        <a:off x="1393370" y="3742134"/>
        <a:ext cx="9181490" cy="1069101"/>
      </dsp:txXfrm>
    </dsp:sp>
    <dsp:sp modelId="{CA546099-C921-4D9A-88EF-76E23A30FB6C}">
      <dsp:nvSpPr>
        <dsp:cNvPr id="0" name=""/>
        <dsp:cNvSpPr/>
      </dsp:nvSpPr>
      <dsp:spPr>
        <a:xfrm>
          <a:off x="725181" y="3608496"/>
          <a:ext cx="1336377" cy="1336377"/>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A8B56EA-2E2D-4205-ABEB-D2298F247F81}">
      <dsp:nvSpPr>
        <dsp:cNvPr id="0" name=""/>
        <dsp:cNvSpPr/>
      </dsp:nvSpPr>
      <dsp:spPr>
        <a:xfrm>
          <a:off x="780429" y="5346065"/>
          <a:ext cx="9794431" cy="1069101"/>
        </a:xfrm>
        <a:prstGeom prst="rect">
          <a:avLst/>
        </a:prstGeom>
        <a:solidFill>
          <a:srgbClr val="477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86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0" kern="1200"/>
            <a:t>Reduced </a:t>
          </a:r>
          <a:r>
            <a:rPr lang="en-US" sz="2900" b="0" kern="1200" dirty="0"/>
            <a:t>carbon footprint and better energy planning</a:t>
          </a:r>
          <a:endParaRPr lang="en-GB" sz="2900" kern="1200" dirty="0"/>
        </a:p>
      </dsp:txBody>
      <dsp:txXfrm>
        <a:off x="780429" y="5346065"/>
        <a:ext cx="9794431" cy="1069101"/>
      </dsp:txXfrm>
    </dsp:sp>
    <dsp:sp modelId="{3310316D-5B9D-4672-BD9B-1CE7AB247BC5}">
      <dsp:nvSpPr>
        <dsp:cNvPr id="0" name=""/>
        <dsp:cNvSpPr/>
      </dsp:nvSpPr>
      <dsp:spPr>
        <a:xfrm>
          <a:off x="112241" y="5212427"/>
          <a:ext cx="1336377" cy="1336377"/>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EDBCF-150F-4859-A260-C33C3E216E7E}">
      <dsp:nvSpPr>
        <dsp:cNvPr id="0" name=""/>
        <dsp:cNvSpPr/>
      </dsp:nvSpPr>
      <dsp:spPr>
        <a:xfrm rot="10800000">
          <a:off x="3984474" y="1428"/>
          <a:ext cx="15044862" cy="779918"/>
        </a:xfrm>
        <a:prstGeom prst="homePlate">
          <a:avLst/>
        </a:prstGeom>
        <a:solidFill>
          <a:srgbClr val="0044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92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Collect information </a:t>
          </a:r>
          <a:r>
            <a:rPr lang="en-GB" sz="2400" kern="1200" dirty="0"/>
            <a:t>on consumed electrical energy and number of produced parts per shift at a spot-welding machine </a:t>
          </a:r>
        </a:p>
      </dsp:txBody>
      <dsp:txXfrm rot="10800000">
        <a:off x="4179453" y="1428"/>
        <a:ext cx="14849883" cy="779918"/>
      </dsp:txXfrm>
    </dsp:sp>
    <dsp:sp modelId="{4D804282-F91F-4F79-86CC-1B4CDE7064BC}">
      <dsp:nvSpPr>
        <dsp:cNvPr id="0" name=""/>
        <dsp:cNvSpPr/>
      </dsp:nvSpPr>
      <dsp:spPr>
        <a:xfrm>
          <a:off x="3594515" y="1428"/>
          <a:ext cx="779918" cy="779918"/>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87E68579-7DDC-410A-864F-25A9F712E4DC}">
      <dsp:nvSpPr>
        <dsp:cNvPr id="0" name=""/>
        <dsp:cNvSpPr/>
      </dsp:nvSpPr>
      <dsp:spPr>
        <a:xfrm rot="10800000">
          <a:off x="3984474" y="977207"/>
          <a:ext cx="15044862" cy="779918"/>
        </a:xfrm>
        <a:prstGeom prst="homePlate">
          <a:avLst/>
        </a:prstGeom>
        <a:solidFill>
          <a:srgbClr val="0044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92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Measure</a:t>
          </a:r>
          <a:r>
            <a:rPr lang="en-GB" sz="2400" kern="1200" dirty="0"/>
            <a:t> the electricity used to produce workpieces for each workstation for a work shift</a:t>
          </a:r>
        </a:p>
      </dsp:txBody>
      <dsp:txXfrm rot="10800000">
        <a:off x="4179453" y="977207"/>
        <a:ext cx="14849883" cy="779918"/>
      </dsp:txXfrm>
    </dsp:sp>
    <dsp:sp modelId="{55C9CD92-1C69-4DD2-93CA-BC907CDFB681}">
      <dsp:nvSpPr>
        <dsp:cNvPr id="0" name=""/>
        <dsp:cNvSpPr/>
      </dsp:nvSpPr>
      <dsp:spPr>
        <a:xfrm>
          <a:off x="3594515" y="977207"/>
          <a:ext cx="779918" cy="779918"/>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2FB41F21-6827-4D5F-B67E-4B8A1CCF08E5}">
      <dsp:nvSpPr>
        <dsp:cNvPr id="0" name=""/>
        <dsp:cNvSpPr/>
      </dsp:nvSpPr>
      <dsp:spPr>
        <a:xfrm rot="10800000">
          <a:off x="3984474" y="1952985"/>
          <a:ext cx="15044862" cy="779918"/>
        </a:xfrm>
        <a:prstGeom prst="homePlate">
          <a:avLst/>
        </a:prstGeom>
        <a:solidFill>
          <a:srgbClr val="1251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92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Detect </a:t>
          </a:r>
          <a:r>
            <a:rPr lang="en-GB" sz="2400" kern="1200" dirty="0"/>
            <a:t>correlation between </a:t>
          </a:r>
          <a:r>
            <a:rPr lang="en-GB" sz="2400" b="1" kern="1200" dirty="0"/>
            <a:t>defective production </a:t>
          </a:r>
          <a:r>
            <a:rPr lang="en-GB" sz="2400" kern="1200" dirty="0"/>
            <a:t>and energy consumption</a:t>
          </a:r>
        </a:p>
      </dsp:txBody>
      <dsp:txXfrm rot="10800000">
        <a:off x="4179453" y="1952985"/>
        <a:ext cx="14849883" cy="779918"/>
      </dsp:txXfrm>
    </dsp:sp>
    <dsp:sp modelId="{F7457C0C-839D-4AF6-83F9-A92152C6594C}">
      <dsp:nvSpPr>
        <dsp:cNvPr id="0" name=""/>
        <dsp:cNvSpPr/>
      </dsp:nvSpPr>
      <dsp:spPr>
        <a:xfrm>
          <a:off x="3594515" y="1952985"/>
          <a:ext cx="779918" cy="779918"/>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572CE3D1-7204-4D36-80F8-2E0624E3F391}">
      <dsp:nvSpPr>
        <dsp:cNvPr id="0" name=""/>
        <dsp:cNvSpPr/>
      </dsp:nvSpPr>
      <dsp:spPr>
        <a:xfrm rot="10800000">
          <a:off x="3984474" y="2928763"/>
          <a:ext cx="15044862" cy="779918"/>
        </a:xfrm>
        <a:prstGeom prst="homePlate">
          <a:avLst/>
        </a:prstGeom>
        <a:solidFill>
          <a:srgbClr val="24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92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Detect</a:t>
          </a:r>
          <a:r>
            <a:rPr lang="en-GB" sz="2400" kern="1200" dirty="0"/>
            <a:t> correlation between </a:t>
          </a:r>
          <a:r>
            <a:rPr lang="en-GB" sz="2400" b="1" kern="1200" dirty="0"/>
            <a:t>production volume </a:t>
          </a:r>
          <a:r>
            <a:rPr lang="en-GB" sz="2400" kern="1200" dirty="0"/>
            <a:t>and energy consumption</a:t>
          </a:r>
        </a:p>
      </dsp:txBody>
      <dsp:txXfrm rot="10800000">
        <a:off x="4179453" y="2928763"/>
        <a:ext cx="14849883" cy="779918"/>
      </dsp:txXfrm>
    </dsp:sp>
    <dsp:sp modelId="{727E6EBC-7FEC-4217-A4C5-3631108CECE3}">
      <dsp:nvSpPr>
        <dsp:cNvPr id="0" name=""/>
        <dsp:cNvSpPr/>
      </dsp:nvSpPr>
      <dsp:spPr>
        <a:xfrm>
          <a:off x="3594515" y="2928763"/>
          <a:ext cx="779918" cy="779918"/>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D50402E7-502C-40BC-91DE-0DEE91D1EB7E}">
      <dsp:nvSpPr>
        <dsp:cNvPr id="0" name=""/>
        <dsp:cNvSpPr/>
      </dsp:nvSpPr>
      <dsp:spPr>
        <a:xfrm rot="10800000">
          <a:off x="3984474" y="3904542"/>
          <a:ext cx="15044862" cy="779918"/>
        </a:xfrm>
        <a:prstGeom prst="homePlate">
          <a:avLst/>
        </a:prstGeom>
        <a:solidFill>
          <a:srgbClr val="24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92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Detect</a:t>
          </a:r>
          <a:r>
            <a:rPr lang="en-GB" sz="2400" kern="1200" dirty="0"/>
            <a:t> correlation between machine setup and energy consumption</a:t>
          </a:r>
        </a:p>
      </dsp:txBody>
      <dsp:txXfrm rot="10800000">
        <a:off x="4179453" y="3904542"/>
        <a:ext cx="14849883" cy="779918"/>
      </dsp:txXfrm>
    </dsp:sp>
    <dsp:sp modelId="{0788880B-12FB-4A55-AF4B-28B1B65D6951}">
      <dsp:nvSpPr>
        <dsp:cNvPr id="0" name=""/>
        <dsp:cNvSpPr/>
      </dsp:nvSpPr>
      <dsp:spPr>
        <a:xfrm>
          <a:off x="3594515" y="3904542"/>
          <a:ext cx="779918" cy="779918"/>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EBB78BAC-E14F-477E-BD02-A16EDFA51200}">
      <dsp:nvSpPr>
        <dsp:cNvPr id="0" name=""/>
        <dsp:cNvSpPr/>
      </dsp:nvSpPr>
      <dsp:spPr>
        <a:xfrm rot="10800000">
          <a:off x="3984474" y="4880320"/>
          <a:ext cx="15044862" cy="779918"/>
        </a:xfrm>
        <a:prstGeom prst="homePlate">
          <a:avLst/>
        </a:prstGeom>
        <a:solidFill>
          <a:srgbClr val="366B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92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Detect</a:t>
          </a:r>
          <a:r>
            <a:rPr lang="en-GB" sz="2400" kern="1200" dirty="0"/>
            <a:t> unjustified energy costs for the whole plant</a:t>
          </a:r>
        </a:p>
      </dsp:txBody>
      <dsp:txXfrm rot="10800000">
        <a:off x="4179453" y="4880320"/>
        <a:ext cx="14849883" cy="779918"/>
      </dsp:txXfrm>
    </dsp:sp>
    <dsp:sp modelId="{F4FCB60D-F4C0-4045-98CA-C3C1B928410B}">
      <dsp:nvSpPr>
        <dsp:cNvPr id="0" name=""/>
        <dsp:cNvSpPr/>
      </dsp:nvSpPr>
      <dsp:spPr>
        <a:xfrm>
          <a:off x="3594515" y="4880320"/>
          <a:ext cx="779918" cy="779918"/>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C99ABD44-9E20-48B7-95AE-0624CF2FDE96}">
      <dsp:nvSpPr>
        <dsp:cNvPr id="0" name=""/>
        <dsp:cNvSpPr/>
      </dsp:nvSpPr>
      <dsp:spPr>
        <a:xfrm rot="10800000">
          <a:off x="3984474" y="5856098"/>
          <a:ext cx="15044862" cy="779918"/>
        </a:xfrm>
        <a:prstGeom prst="homePlate">
          <a:avLst/>
        </a:prstGeom>
        <a:solidFill>
          <a:srgbClr val="477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92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Prepare</a:t>
          </a:r>
          <a:r>
            <a:rPr lang="en-GB" sz="2400" kern="1200" dirty="0"/>
            <a:t> </a:t>
          </a:r>
          <a:r>
            <a:rPr lang="en-GB" sz="2400" b="1" kern="1200" dirty="0"/>
            <a:t>informed decisions </a:t>
          </a:r>
          <a:r>
            <a:rPr lang="en-GB" sz="2400" kern="1200" dirty="0"/>
            <a:t>on changing the form of participation in the free electricity market</a:t>
          </a:r>
        </a:p>
      </dsp:txBody>
      <dsp:txXfrm rot="10800000">
        <a:off x="4179453" y="5856098"/>
        <a:ext cx="14849883" cy="779918"/>
      </dsp:txXfrm>
    </dsp:sp>
    <dsp:sp modelId="{964F2F9E-80B4-4B8D-BD07-C9905ADF0800}">
      <dsp:nvSpPr>
        <dsp:cNvPr id="0" name=""/>
        <dsp:cNvSpPr/>
      </dsp:nvSpPr>
      <dsp:spPr>
        <a:xfrm>
          <a:off x="3594515" y="5856098"/>
          <a:ext cx="779918" cy="779918"/>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8CA2C34C-3D6C-4BDB-84B5-0E9FB8C95ADE}">
      <dsp:nvSpPr>
        <dsp:cNvPr id="0" name=""/>
        <dsp:cNvSpPr/>
      </dsp:nvSpPr>
      <dsp:spPr>
        <a:xfrm rot="10800000">
          <a:off x="3984474" y="6831877"/>
          <a:ext cx="15044862" cy="779918"/>
        </a:xfrm>
        <a:prstGeom prst="homePlate">
          <a:avLst/>
        </a:prstGeom>
        <a:solidFill>
          <a:srgbClr val="477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92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Create base conditions for the introduction of an </a:t>
          </a:r>
          <a:r>
            <a:rPr lang="en-GB" sz="2400" b="1" kern="1200" dirty="0"/>
            <a:t>EN ISO 50001 Energy Management System</a:t>
          </a:r>
        </a:p>
      </dsp:txBody>
      <dsp:txXfrm rot="10800000">
        <a:off x="4179453" y="6831877"/>
        <a:ext cx="14849883" cy="779918"/>
      </dsp:txXfrm>
    </dsp:sp>
    <dsp:sp modelId="{20E098A8-DA02-4469-B28A-CF6D937A092F}">
      <dsp:nvSpPr>
        <dsp:cNvPr id="0" name=""/>
        <dsp:cNvSpPr/>
      </dsp:nvSpPr>
      <dsp:spPr>
        <a:xfrm>
          <a:off x="3594515" y="6831877"/>
          <a:ext cx="779918" cy="779918"/>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13586-3CB8-41C3-B4CD-5F29539994DF}" type="datetimeFigureOut">
              <a:rPr lang="en-GB" smtClean="0"/>
              <a:t>06/01/2026</a:t>
            </a:fld>
            <a:endParaRPr lang="en-GB"/>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56C0F-3A8C-4802-8B0F-37241EEA11F0}" type="slidenum">
              <a:rPr lang="en-GB" smtClean="0"/>
              <a:t>‹#›</a:t>
            </a:fld>
            <a:endParaRPr lang="en-GB"/>
          </a:p>
        </p:txBody>
      </p:sp>
    </p:spTree>
    <p:extLst>
      <p:ext uri="{BB962C8B-B14F-4D97-AF65-F5344CB8AC3E}">
        <p14:creationId xmlns:p14="http://schemas.microsoft.com/office/powerpoint/2010/main" val="128537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156C0F-3A8C-4802-8B0F-37241EEA11F0}" type="slidenum">
              <a:rPr lang="en-GB" smtClean="0"/>
              <a:t>5</a:t>
            </a:fld>
            <a:endParaRPr lang="en-GB"/>
          </a:p>
        </p:txBody>
      </p:sp>
    </p:spTree>
    <p:extLst>
      <p:ext uri="{BB962C8B-B14F-4D97-AF65-F5344CB8AC3E}">
        <p14:creationId xmlns:p14="http://schemas.microsoft.com/office/powerpoint/2010/main" val="258844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904EC-283D-A535-6904-032EA2F8D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BC692-2B25-A9D5-8D33-D195578C8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6C4C5-93D9-93E5-AFC0-DD401417A8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410E80-DF26-993F-9D21-00B76EA538E2}"/>
              </a:ext>
            </a:extLst>
          </p:cNvPr>
          <p:cNvSpPr>
            <a:spLocks noGrp="1"/>
          </p:cNvSpPr>
          <p:nvPr>
            <p:ph type="sldNum" sz="quarter" idx="5"/>
          </p:nvPr>
        </p:nvSpPr>
        <p:spPr/>
        <p:txBody>
          <a:bodyPr/>
          <a:lstStyle/>
          <a:p>
            <a:fld id="{EF156C0F-3A8C-4802-8B0F-37241EEA11F0}" type="slidenum">
              <a:rPr lang="en-GB" smtClean="0"/>
              <a:t>6</a:t>
            </a:fld>
            <a:endParaRPr lang="en-GB"/>
          </a:p>
        </p:txBody>
      </p:sp>
    </p:spTree>
    <p:extLst>
      <p:ext uri="{BB962C8B-B14F-4D97-AF65-F5344CB8AC3E}">
        <p14:creationId xmlns:p14="http://schemas.microsoft.com/office/powerpoint/2010/main" val="185584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336304E-FDE3-4B4F-A3B7-EBE87F3FA5E2}" type="slidenum">
              <a:rPr lang="en-GB" smtClean="0"/>
              <a:t>7</a:t>
            </a:fld>
            <a:endParaRPr lang="en-GB"/>
          </a:p>
        </p:txBody>
      </p:sp>
    </p:spTree>
    <p:extLst>
      <p:ext uri="{BB962C8B-B14F-4D97-AF65-F5344CB8AC3E}">
        <p14:creationId xmlns:p14="http://schemas.microsoft.com/office/powerpoint/2010/main" val="388040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E940D-37C6-413D-C191-B73A1DF17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1CF28-12A7-DC29-7BA9-91CDA3ABE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C7AF0-D0A8-9530-6935-618164AC6341}"/>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49119200-AC74-36E5-A501-E7E33E88C48B}"/>
              </a:ext>
            </a:extLst>
          </p:cNvPr>
          <p:cNvSpPr>
            <a:spLocks noGrp="1"/>
          </p:cNvSpPr>
          <p:nvPr>
            <p:ph type="sldNum" sz="quarter" idx="10"/>
          </p:nvPr>
        </p:nvSpPr>
        <p:spPr/>
        <p:txBody>
          <a:bodyPr rtlCol="0"/>
          <a:lstStyle/>
          <a:p>
            <a:pPr rtl="0"/>
            <a:fld id="{6336304E-FDE3-4B4F-A3B7-EBE87F3FA5E2}" type="slidenum">
              <a:rPr lang="en-GB" smtClean="0"/>
              <a:t>8</a:t>
            </a:fld>
            <a:endParaRPr lang="en-GB"/>
          </a:p>
        </p:txBody>
      </p:sp>
    </p:spTree>
    <p:extLst>
      <p:ext uri="{BB962C8B-B14F-4D97-AF65-F5344CB8AC3E}">
        <p14:creationId xmlns:p14="http://schemas.microsoft.com/office/powerpoint/2010/main" val="2601832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A968B51B-CCE1-7A92-B6D1-C2325BCAAF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62843" b="-137"/>
          <a:stretch/>
        </p:blipFill>
        <p:spPr>
          <a:xfrm>
            <a:off x="0" y="0"/>
            <a:ext cx="3811558" cy="10296000"/>
          </a:xfrm>
          <a:prstGeom prst="rect">
            <a:avLst/>
          </a:prstGeom>
        </p:spPr>
      </p:pic>
      <p:sp>
        <p:nvSpPr>
          <p:cNvPr id="8" name="Szövegdoboz 7">
            <a:extLst>
              <a:ext uri="{FF2B5EF4-FFF2-40B4-BE49-F238E27FC236}">
                <a16:creationId xmlns:a16="http://schemas.microsoft.com/office/drawing/2014/main" id="{49A93343-50B0-2088-E2B0-A9630AD2C34C}"/>
              </a:ext>
            </a:extLst>
          </p:cNvPr>
          <p:cNvSpPr txBox="1"/>
          <p:nvPr userDrawn="1"/>
        </p:nvSpPr>
        <p:spPr>
          <a:xfrm>
            <a:off x="4826782" y="4877612"/>
            <a:ext cx="9359900" cy="553998"/>
          </a:xfrm>
          <a:prstGeom prst="rect">
            <a:avLst/>
          </a:prstGeom>
          <a:noFill/>
        </p:spPr>
        <p:txBody>
          <a:bodyPr wrap="square" rtlCol="0">
            <a:spAutoFit/>
          </a:bodyPr>
          <a:lstStyle/>
          <a:p>
            <a:endParaRPr lang="en-GB" sz="30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1">
            <a:extLst>
              <a:ext uri="{FF2B5EF4-FFF2-40B4-BE49-F238E27FC236}">
                <a16:creationId xmlns:a16="http://schemas.microsoft.com/office/drawing/2014/main" id="{F1FAE2DB-FCE6-BE91-B8CD-4505BA95F6C7}"/>
              </a:ext>
            </a:extLst>
          </p:cNvPr>
          <p:cNvSpPr>
            <a:spLocks noGrp="1"/>
          </p:cNvSpPr>
          <p:nvPr>
            <p:ph type="title" hasCustomPrompt="1"/>
          </p:nvPr>
        </p:nvSpPr>
        <p:spPr>
          <a:xfrm>
            <a:off x="4686300" y="3977501"/>
            <a:ext cx="12725400" cy="1177110"/>
          </a:xfrm>
          <a:prstGeom prst="rect">
            <a:avLst/>
          </a:prstGeom>
        </p:spPr>
        <p:txBody>
          <a:bodyPr/>
          <a:lstStyle>
            <a:lvl1pPr>
              <a:defRPr sz="9000" b="1">
                <a:solidFill>
                  <a:srgbClr val="003399"/>
                </a:solidFill>
              </a:defRPr>
            </a:lvl1pPr>
          </a:lstStyle>
          <a:p>
            <a:r>
              <a:rPr lang="hu-HU" dirty="0" err="1"/>
              <a:t>Annual</a:t>
            </a:r>
            <a:r>
              <a:rPr lang="hu-HU" dirty="0"/>
              <a:t> </a:t>
            </a:r>
            <a:r>
              <a:rPr lang="hu-HU" dirty="0" err="1"/>
              <a:t>Event</a:t>
            </a:r>
            <a:endParaRPr lang="en-US" dirty="0"/>
          </a:p>
        </p:txBody>
      </p:sp>
      <p:sp>
        <p:nvSpPr>
          <p:cNvPr id="16" name="Szöveg helye 15">
            <a:extLst>
              <a:ext uri="{FF2B5EF4-FFF2-40B4-BE49-F238E27FC236}">
                <a16:creationId xmlns:a16="http://schemas.microsoft.com/office/drawing/2014/main" id="{150CE71C-2719-5FF6-4579-C85A5B61D137}"/>
              </a:ext>
            </a:extLst>
          </p:cNvPr>
          <p:cNvSpPr>
            <a:spLocks noGrp="1"/>
          </p:cNvSpPr>
          <p:nvPr>
            <p:ph type="body" sz="quarter" idx="13" hasCustomPrompt="1"/>
          </p:nvPr>
        </p:nvSpPr>
        <p:spPr>
          <a:xfrm>
            <a:off x="4686300" y="5195268"/>
            <a:ext cx="12725400" cy="1071562"/>
          </a:xfrm>
        </p:spPr>
        <p:txBody>
          <a:bodyPr>
            <a:normAutofit/>
          </a:bodyPr>
          <a:lstStyle>
            <a:lvl1pPr marL="0" indent="0">
              <a:buNone/>
              <a:defRPr sz="3200">
                <a:solidFill>
                  <a:srgbClr val="003399"/>
                </a:solidFill>
              </a:defRPr>
            </a:lvl1pPr>
          </a:lstStyle>
          <a:p>
            <a:pPr lvl="0"/>
            <a:r>
              <a:rPr lang="hu-HU" dirty="0" err="1"/>
              <a:t>Cybersecurity</a:t>
            </a:r>
            <a:r>
              <a:rPr lang="hu-HU" dirty="0"/>
              <a:t> </a:t>
            </a:r>
            <a:r>
              <a:rPr lang="hu-HU" dirty="0" err="1"/>
              <a:t>Protocol</a:t>
            </a:r>
            <a:r>
              <a:rPr lang="hu-HU" dirty="0"/>
              <a:t> </a:t>
            </a:r>
            <a:r>
              <a:rPr lang="hu-HU" dirty="0" err="1"/>
              <a:t>Setup</a:t>
            </a:r>
            <a:endParaRPr lang="hu-HU" dirty="0"/>
          </a:p>
        </p:txBody>
      </p:sp>
      <p:sp>
        <p:nvSpPr>
          <p:cNvPr id="18" name="Szöveg helye 17">
            <a:extLst>
              <a:ext uri="{FF2B5EF4-FFF2-40B4-BE49-F238E27FC236}">
                <a16:creationId xmlns:a16="http://schemas.microsoft.com/office/drawing/2014/main" id="{E943AD78-555E-88F0-4EA9-39879C507067}"/>
              </a:ext>
            </a:extLst>
          </p:cNvPr>
          <p:cNvSpPr>
            <a:spLocks noGrp="1"/>
          </p:cNvSpPr>
          <p:nvPr>
            <p:ph type="body" sz="quarter" idx="14" hasCustomPrompt="1"/>
          </p:nvPr>
        </p:nvSpPr>
        <p:spPr>
          <a:xfrm>
            <a:off x="4686300" y="9111320"/>
            <a:ext cx="3911600" cy="546100"/>
          </a:xfrm>
        </p:spPr>
        <p:txBody>
          <a:bodyPr>
            <a:normAutofit/>
          </a:bodyPr>
          <a:lstStyle>
            <a:lvl1pPr marL="0" indent="0">
              <a:buNone/>
              <a:defRPr sz="2000">
                <a:solidFill>
                  <a:srgbClr val="003399"/>
                </a:solidFill>
              </a:defRPr>
            </a:lvl1pPr>
          </a:lstStyle>
          <a:p>
            <a:pPr lvl="0"/>
            <a:r>
              <a:rPr lang="hu-HU" dirty="0"/>
              <a:t>Budapest – 1 </a:t>
            </a:r>
            <a:r>
              <a:rPr lang="hu-HU" dirty="0" err="1"/>
              <a:t>March</a:t>
            </a:r>
            <a:r>
              <a:rPr lang="hu-HU" dirty="0"/>
              <a:t> 2024</a:t>
            </a:r>
          </a:p>
        </p:txBody>
      </p:sp>
      <p:sp>
        <p:nvSpPr>
          <p:cNvPr id="19" name="Szöveg helye 17">
            <a:extLst>
              <a:ext uri="{FF2B5EF4-FFF2-40B4-BE49-F238E27FC236}">
                <a16:creationId xmlns:a16="http://schemas.microsoft.com/office/drawing/2014/main" id="{B2B8E5F6-625C-F2C7-4D50-BEBC5F66F5FA}"/>
              </a:ext>
            </a:extLst>
          </p:cNvPr>
          <p:cNvSpPr>
            <a:spLocks noGrp="1"/>
          </p:cNvSpPr>
          <p:nvPr>
            <p:ph type="body" sz="quarter" idx="15" hasCustomPrompt="1"/>
          </p:nvPr>
        </p:nvSpPr>
        <p:spPr>
          <a:xfrm>
            <a:off x="4686300" y="8737135"/>
            <a:ext cx="3911600" cy="393700"/>
          </a:xfrm>
        </p:spPr>
        <p:txBody>
          <a:bodyPr>
            <a:normAutofit/>
          </a:bodyPr>
          <a:lstStyle>
            <a:lvl1pPr marL="0" indent="0">
              <a:buNone/>
              <a:defRPr sz="2000" b="1">
                <a:solidFill>
                  <a:srgbClr val="003399"/>
                </a:solidFill>
              </a:defRPr>
            </a:lvl1pPr>
          </a:lstStyle>
          <a:p>
            <a:pPr lvl="0"/>
            <a:r>
              <a:rPr lang="hu-HU" dirty="0"/>
              <a:t>Meeting</a:t>
            </a:r>
          </a:p>
        </p:txBody>
      </p:sp>
      <p:sp>
        <p:nvSpPr>
          <p:cNvPr id="20" name="Szöveg helye 17">
            <a:extLst>
              <a:ext uri="{FF2B5EF4-FFF2-40B4-BE49-F238E27FC236}">
                <a16:creationId xmlns:a16="http://schemas.microsoft.com/office/drawing/2014/main" id="{656464FE-CCBD-9B9D-7961-967F248F4D7F}"/>
              </a:ext>
            </a:extLst>
          </p:cNvPr>
          <p:cNvSpPr>
            <a:spLocks noGrp="1"/>
          </p:cNvSpPr>
          <p:nvPr>
            <p:ph type="body" sz="quarter" idx="16" hasCustomPrompt="1"/>
          </p:nvPr>
        </p:nvSpPr>
        <p:spPr>
          <a:xfrm>
            <a:off x="8597900" y="9111320"/>
            <a:ext cx="3911600" cy="546100"/>
          </a:xfrm>
        </p:spPr>
        <p:txBody>
          <a:bodyPr>
            <a:normAutofit/>
          </a:bodyPr>
          <a:lstStyle>
            <a:lvl1pPr marL="0" indent="0">
              <a:buNone/>
              <a:defRPr sz="2000">
                <a:solidFill>
                  <a:srgbClr val="003399"/>
                </a:solidFill>
              </a:defRPr>
            </a:lvl1pPr>
          </a:lstStyle>
          <a:p>
            <a:pPr lvl="0"/>
            <a:r>
              <a:rPr lang="hu-HU" dirty="0" err="1"/>
              <a:t>First</a:t>
            </a:r>
            <a:r>
              <a:rPr lang="hu-HU" dirty="0"/>
              <a:t> Last</a:t>
            </a:r>
          </a:p>
        </p:txBody>
      </p:sp>
      <p:sp>
        <p:nvSpPr>
          <p:cNvPr id="21" name="Szöveg helye 17">
            <a:extLst>
              <a:ext uri="{FF2B5EF4-FFF2-40B4-BE49-F238E27FC236}">
                <a16:creationId xmlns:a16="http://schemas.microsoft.com/office/drawing/2014/main" id="{255B0629-7AF5-336B-80D1-9EEE45AED3E9}"/>
              </a:ext>
            </a:extLst>
          </p:cNvPr>
          <p:cNvSpPr>
            <a:spLocks noGrp="1"/>
          </p:cNvSpPr>
          <p:nvPr>
            <p:ph type="body" sz="quarter" idx="17" hasCustomPrompt="1"/>
          </p:nvPr>
        </p:nvSpPr>
        <p:spPr>
          <a:xfrm>
            <a:off x="8597900" y="8737135"/>
            <a:ext cx="3911600" cy="393700"/>
          </a:xfrm>
        </p:spPr>
        <p:txBody>
          <a:bodyPr>
            <a:normAutofit/>
          </a:bodyPr>
          <a:lstStyle>
            <a:lvl1pPr marL="0" indent="0">
              <a:buNone/>
              <a:defRPr sz="2000" b="1">
                <a:solidFill>
                  <a:srgbClr val="003399"/>
                </a:solidFill>
              </a:defRPr>
            </a:lvl1pPr>
          </a:lstStyle>
          <a:p>
            <a:pPr lvl="0"/>
            <a:r>
              <a:rPr lang="hu-HU" dirty="0" err="1"/>
              <a:t>Presenter</a:t>
            </a:r>
            <a:endParaRPr lang="hu-HU" dirty="0"/>
          </a:p>
        </p:txBody>
      </p:sp>
    </p:spTree>
    <p:extLst>
      <p:ext uri="{BB962C8B-B14F-4D97-AF65-F5344CB8AC3E}">
        <p14:creationId xmlns:p14="http://schemas.microsoft.com/office/powerpoint/2010/main" val="413357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0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55C1FB-E61C-4BBC-8179-D34908DEA1B6}"/>
              </a:ext>
            </a:extLst>
          </p:cNvPr>
          <p:cNvSpPr/>
          <p:nvPr userDrawn="1"/>
        </p:nvSpPr>
        <p:spPr>
          <a:xfrm>
            <a:off x="2" y="2445405"/>
            <a:ext cx="4299044" cy="6560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773907" y="369989"/>
            <a:ext cx="16725900" cy="1380717"/>
          </a:xfrm>
        </p:spPr>
        <p:txBody>
          <a:bodyPr lIns="0" tIns="0" rIns="0" bIns="0" rtlCol="0" anchor="b">
            <a:noAutofit/>
          </a:bodyPr>
          <a:lstStyle>
            <a:lvl1pPr>
              <a:defRPr lang="en-GB" sz="5000" b="1" kern="1200" noProof="0" dirty="0">
                <a:solidFill>
                  <a:srgbClr val="003399"/>
                </a:solidFill>
                <a:latin typeface="+mj-lt"/>
                <a:ea typeface="+mj-ea"/>
                <a:cs typeface="+mj-cs"/>
              </a:defRPr>
            </a:lvl1pPr>
          </a:lstStyle>
          <a:p>
            <a:pPr rtl="0"/>
            <a:r>
              <a:rPr 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42556" y="4107977"/>
            <a:ext cx="3813936" cy="4460878"/>
          </a:xfrm>
        </p:spPr>
        <p:txBody>
          <a:bodyPr lIns="0" tIns="0" rIns="0" bIns="0" rtlCol="0">
            <a:normAutofit/>
          </a:bodyPr>
          <a:lstStyle>
            <a:lvl1pPr marL="0" indent="0" algn="l">
              <a:buNone/>
              <a:defRPr lang="en-GB" sz="3000" kern="1200" noProof="0" dirty="0">
                <a:solidFill>
                  <a:srgbClr val="003399"/>
                </a:solidFill>
                <a:latin typeface="+mn-lt"/>
                <a:ea typeface="+mn-ea"/>
                <a:cs typeface="+mn-cs"/>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stStyle>
          <a:p>
            <a:pPr lvl="0" rtl="0"/>
            <a:r>
              <a:rPr lang="en-GB" noProof="0" dirty="0"/>
              <a:t>Edit Master text styles</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4295880" y="2445405"/>
            <a:ext cx="4496082" cy="6560838"/>
          </a:xfrm>
          <a:solidFill>
            <a:schemeClr val="bg2">
              <a:lumMod val="90000"/>
            </a:schemeClr>
          </a:solidFill>
        </p:spPr>
        <p:txBody>
          <a:bodyPr rtlCol="0" anchor="ctr"/>
          <a:lstStyle>
            <a:lvl1pPr marL="0" indent="0" algn="ctr">
              <a:buNone/>
              <a:defRPr/>
            </a:lvl1pPr>
          </a:lstStyle>
          <a:p>
            <a:pPr rtl="0"/>
            <a:r>
              <a:rPr lang="en-US" noProof="0" dirty="0"/>
              <a:t>Click icon to add picture</a:t>
            </a:r>
            <a:endParaRPr lang="en-GB"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42556" y="3064973"/>
            <a:ext cx="3813936" cy="743198"/>
          </a:xfrm>
        </p:spPr>
        <p:txBody>
          <a:bodyPr lIns="0" tIns="0" rIns="0" bIns="0" rtlCol="0" anchor="ctr">
            <a:noAutofit/>
          </a:bodyPr>
          <a:lstStyle>
            <a:lvl1pPr marL="0" indent="0" algn="ctr">
              <a:buNone/>
              <a:defRPr lang="en-GB" sz="3000" b="1" kern="1200" noProof="0" dirty="0">
                <a:solidFill>
                  <a:srgbClr val="003399"/>
                </a:solidFill>
                <a:latin typeface="+mn-lt"/>
                <a:ea typeface="+mn-ea"/>
                <a:cs typeface="+mn-cs"/>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stStyle>
          <a:p>
            <a:pPr marL="0" lvl="0" indent="0" algn="ctr" defTabSz="1371600" rtl="0" eaLnBrk="1" latinLnBrk="0" hangingPunct="1">
              <a:lnSpc>
                <a:spcPct val="90000"/>
              </a:lnSpc>
              <a:spcBef>
                <a:spcPts val="1500"/>
              </a:spcBef>
              <a:buFont typeface="Arial" panose="020B0604020202020204" pitchFamily="34" charset="0"/>
              <a:buNone/>
            </a:pPr>
            <a:r>
              <a:rPr lang="en-GB" noProof="0" dirty="0"/>
              <a:t>Edit Master text styles</a:t>
            </a:r>
          </a:p>
        </p:txBody>
      </p:sp>
      <p:sp>
        <p:nvSpPr>
          <p:cNvPr id="25" name="Picture Placeholder 5">
            <a:extLst>
              <a:ext uri="{FF2B5EF4-FFF2-40B4-BE49-F238E27FC236}">
                <a16:creationId xmlns:a16="http://schemas.microsoft.com/office/drawing/2014/main" id="{3A68311A-2FB6-F717-A1B1-3F0A18017DEA}"/>
              </a:ext>
            </a:extLst>
          </p:cNvPr>
          <p:cNvSpPr>
            <a:spLocks noGrp="1"/>
          </p:cNvSpPr>
          <p:nvPr>
            <p:ph type="pic" sz="quarter" idx="22"/>
          </p:nvPr>
        </p:nvSpPr>
        <p:spPr>
          <a:xfrm>
            <a:off x="9492874" y="2445405"/>
            <a:ext cx="4496082" cy="6560838"/>
          </a:xfrm>
          <a:solidFill>
            <a:schemeClr val="bg2">
              <a:lumMod val="90000"/>
            </a:schemeClr>
          </a:solidFill>
        </p:spPr>
        <p:txBody>
          <a:bodyPr rtlCol="0" anchor="ctr"/>
          <a:lstStyle>
            <a:lvl1pPr marL="0" indent="0" algn="ctr">
              <a:buNone/>
              <a:defRPr/>
            </a:lvl1pPr>
          </a:lstStyle>
          <a:p>
            <a:pPr rtl="0"/>
            <a:r>
              <a:rPr lang="en-US" noProof="0" dirty="0"/>
              <a:t>Click icon to add picture</a:t>
            </a:r>
            <a:endParaRPr lang="en-GB" noProof="0" dirty="0"/>
          </a:p>
        </p:txBody>
      </p:sp>
      <p:pic>
        <p:nvPicPr>
          <p:cNvPr id="29" name="Kép 7">
            <a:extLst>
              <a:ext uri="{FF2B5EF4-FFF2-40B4-BE49-F238E27FC236}">
                <a16:creationId xmlns:a16="http://schemas.microsoft.com/office/drawing/2014/main" id="{8923FCCD-CF5D-6DF7-61BA-D388E2C45A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8791962" y="2445406"/>
            <a:ext cx="700912" cy="6560838"/>
          </a:xfrm>
          <a:prstGeom prst="rect">
            <a:avLst/>
          </a:prstGeom>
        </p:spPr>
      </p:pic>
      <p:sp>
        <p:nvSpPr>
          <p:cNvPr id="33" name="Rectangle 32">
            <a:extLst>
              <a:ext uri="{FF2B5EF4-FFF2-40B4-BE49-F238E27FC236}">
                <a16:creationId xmlns:a16="http://schemas.microsoft.com/office/drawing/2014/main" id="{C476F485-8CF2-3451-F456-B238C795A173}"/>
              </a:ext>
            </a:extLst>
          </p:cNvPr>
          <p:cNvSpPr/>
          <p:nvPr userDrawn="1"/>
        </p:nvSpPr>
        <p:spPr>
          <a:xfrm>
            <a:off x="13985790" y="2445405"/>
            <a:ext cx="4299044" cy="6560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noProof="0"/>
          </a:p>
        </p:txBody>
      </p:sp>
      <p:sp>
        <p:nvSpPr>
          <p:cNvPr id="34" name="Content Placeholder 2">
            <a:extLst>
              <a:ext uri="{FF2B5EF4-FFF2-40B4-BE49-F238E27FC236}">
                <a16:creationId xmlns:a16="http://schemas.microsoft.com/office/drawing/2014/main" id="{C0DF351A-F85C-9CAA-D103-F0166E1791A9}"/>
              </a:ext>
            </a:extLst>
          </p:cNvPr>
          <p:cNvSpPr>
            <a:spLocks noGrp="1"/>
          </p:cNvSpPr>
          <p:nvPr>
            <p:ph idx="23" hasCustomPrompt="1"/>
          </p:nvPr>
        </p:nvSpPr>
        <p:spPr>
          <a:xfrm>
            <a:off x="14228344" y="4107977"/>
            <a:ext cx="3813936" cy="4460878"/>
          </a:xfrm>
        </p:spPr>
        <p:txBody>
          <a:bodyPr lIns="0" tIns="0" rIns="0" bIns="0" rtlCol="0">
            <a:normAutofit/>
          </a:bodyPr>
          <a:lstStyle>
            <a:lvl1pPr marL="0" indent="0" algn="l">
              <a:buNone/>
              <a:defRPr lang="en-GB" sz="3000" kern="1200" noProof="0" dirty="0">
                <a:solidFill>
                  <a:srgbClr val="003399"/>
                </a:solidFill>
                <a:latin typeface="+mn-lt"/>
                <a:ea typeface="+mn-ea"/>
                <a:cs typeface="+mn-cs"/>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stStyle>
          <a:p>
            <a:pPr lvl="0" rtl="0"/>
            <a:r>
              <a:rPr lang="en-GB" noProof="0" dirty="0"/>
              <a:t>Edit Master text styles</a:t>
            </a:r>
          </a:p>
        </p:txBody>
      </p:sp>
      <p:sp>
        <p:nvSpPr>
          <p:cNvPr id="35" name="Content Placeholder 2">
            <a:extLst>
              <a:ext uri="{FF2B5EF4-FFF2-40B4-BE49-F238E27FC236}">
                <a16:creationId xmlns:a16="http://schemas.microsoft.com/office/drawing/2014/main" id="{972A372B-A934-663F-3D3B-8742811B1B39}"/>
              </a:ext>
            </a:extLst>
          </p:cNvPr>
          <p:cNvSpPr>
            <a:spLocks noGrp="1"/>
          </p:cNvSpPr>
          <p:nvPr>
            <p:ph idx="24" hasCustomPrompt="1"/>
          </p:nvPr>
        </p:nvSpPr>
        <p:spPr>
          <a:xfrm>
            <a:off x="14228344" y="3064973"/>
            <a:ext cx="3813936" cy="743198"/>
          </a:xfrm>
        </p:spPr>
        <p:txBody>
          <a:bodyPr lIns="0" tIns="0" rIns="0" bIns="0" rtlCol="0" anchor="ctr">
            <a:noAutofit/>
          </a:bodyPr>
          <a:lstStyle>
            <a:lvl1pPr marL="0" indent="0" algn="ctr">
              <a:buNone/>
              <a:defRPr lang="en-GB" sz="3000" b="1" kern="1200" noProof="0" dirty="0">
                <a:solidFill>
                  <a:srgbClr val="003399"/>
                </a:solidFill>
                <a:latin typeface="+mn-lt"/>
                <a:ea typeface="+mn-ea"/>
                <a:cs typeface="+mn-cs"/>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stStyle>
          <a:p>
            <a:pPr marL="0" lvl="0" indent="0" algn="ctr" defTabSz="1371600" rtl="0" eaLnBrk="1" latinLnBrk="0" hangingPunct="1">
              <a:lnSpc>
                <a:spcPct val="90000"/>
              </a:lnSpc>
              <a:spcBef>
                <a:spcPts val="1500"/>
              </a:spcBef>
              <a:buFont typeface="Arial" panose="020B0604020202020204" pitchFamily="34" charset="0"/>
              <a:buNone/>
            </a:pPr>
            <a:r>
              <a:rPr lang="en-GB" noProof="0" dirty="0"/>
              <a:t>Edit Master text styles</a:t>
            </a:r>
          </a:p>
        </p:txBody>
      </p:sp>
    </p:spTree>
    <p:extLst>
      <p:ext uri="{BB962C8B-B14F-4D97-AF65-F5344CB8AC3E}">
        <p14:creationId xmlns:p14="http://schemas.microsoft.com/office/powerpoint/2010/main" val="422740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5880100" cy="3376527"/>
          </a:xfrm>
          <a:prstGeom prst="rect">
            <a:avLst/>
          </a:prstGeom>
        </p:spPr>
        <p:txBody>
          <a:bodyPr/>
          <a:lstStyle>
            <a:lvl1pPr>
              <a:defRPr sz="5000" b="1">
                <a:solidFill>
                  <a:srgbClr val="003399"/>
                </a:solidFill>
              </a:defRPr>
            </a:lvl1pPr>
          </a:lstStyle>
          <a:p>
            <a:r>
              <a:rPr lang="hu-HU" dirty="0" err="1"/>
              <a:t>Presentation</a:t>
            </a:r>
            <a:br>
              <a:rPr lang="hu-HU" dirty="0"/>
            </a:br>
            <a:r>
              <a:rPr lang="hu-HU" dirty="0" err="1"/>
              <a:t>Content</a:t>
            </a:r>
            <a:endParaRPr lang="en-US" dirty="0"/>
          </a:p>
        </p:txBody>
      </p:sp>
      <p:sp>
        <p:nvSpPr>
          <p:cNvPr id="3" name="Content Placeholder 2"/>
          <p:cNvSpPr>
            <a:spLocks noGrp="1"/>
          </p:cNvSpPr>
          <p:nvPr>
            <p:ph idx="1" hasCustomPrompt="1"/>
          </p:nvPr>
        </p:nvSpPr>
        <p:spPr>
          <a:xfrm>
            <a:off x="8394700" y="662073"/>
            <a:ext cx="9194800" cy="8964441"/>
          </a:xfrm>
        </p:spPr>
        <p:txBody>
          <a:bodyPr/>
          <a:lstStyle>
            <a:lvl1pPr marL="742950" indent="-742950">
              <a:buFont typeface="+mj-lt"/>
              <a:buAutoNum type="arabicPeriod"/>
              <a:defRPr b="1">
                <a:solidFill>
                  <a:srgbClr val="003399"/>
                </a:solidFill>
              </a:defRPr>
            </a:lvl1pPr>
            <a:lvl2pPr marL="685800" indent="0">
              <a:buNone/>
              <a:defRPr sz="2000">
                <a:solidFill>
                  <a:srgbClr val="003399"/>
                </a:solidFill>
              </a:defRPr>
            </a:lvl2pPr>
            <a:lvl3pPr marL="1371600" indent="0">
              <a:buNone/>
              <a:defRPr/>
            </a:lvl3pPr>
            <a:lvl4pPr marL="2057400" indent="0">
              <a:buNone/>
              <a:defRPr/>
            </a:lvl4pPr>
            <a:lvl5pPr marL="2743200" indent="0">
              <a:buNone/>
              <a:defRPr/>
            </a:lvl5pPr>
          </a:lstStyle>
          <a:p>
            <a:pPr lvl="0"/>
            <a:r>
              <a:rPr lang="hu-HU" dirty="0" err="1"/>
              <a:t>Introduction</a:t>
            </a:r>
            <a:endParaRPr lang="hu-HU" dirty="0"/>
          </a:p>
          <a:p>
            <a:pPr lvl="1"/>
            <a:r>
              <a:rPr lang="hu-HU" dirty="0" err="1"/>
              <a:t>Setting</a:t>
            </a:r>
            <a:r>
              <a:rPr lang="hu-HU" dirty="0"/>
              <a:t> </a:t>
            </a:r>
            <a:r>
              <a:rPr lang="hu-HU" dirty="0" err="1"/>
              <a:t>the</a:t>
            </a:r>
            <a:r>
              <a:rPr lang="hu-HU" dirty="0"/>
              <a:t> </a:t>
            </a:r>
            <a:r>
              <a:rPr lang="hu-HU" dirty="0" err="1"/>
              <a:t>Stage</a:t>
            </a:r>
            <a:r>
              <a:rPr lang="hu-HU" dirty="0"/>
              <a:t> </a:t>
            </a:r>
            <a:r>
              <a:rPr lang="hu-HU" dirty="0" err="1"/>
              <a:t>for</a:t>
            </a:r>
            <a:r>
              <a:rPr lang="hu-HU" dirty="0"/>
              <a:t> </a:t>
            </a:r>
            <a:r>
              <a:rPr lang="hu-HU" dirty="0" err="1"/>
              <a:t>Understanding</a:t>
            </a:r>
            <a:r>
              <a:rPr lang="hu-HU" dirty="0"/>
              <a:t> </a:t>
            </a:r>
            <a:r>
              <a:rPr lang="hu-HU" dirty="0" err="1"/>
              <a:t>the</a:t>
            </a:r>
            <a:r>
              <a:rPr lang="hu-HU" dirty="0"/>
              <a:t> </a:t>
            </a:r>
            <a:r>
              <a:rPr lang="hu-HU" dirty="0" err="1"/>
              <a:t>Topic</a:t>
            </a:r>
            <a:r>
              <a:rPr lang="hu-HU" dirty="0"/>
              <a:t>.</a:t>
            </a:r>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Tree>
    <p:extLst>
      <p:ext uri="{BB962C8B-B14F-4D97-AF65-F5344CB8AC3E}">
        <p14:creationId xmlns:p14="http://schemas.microsoft.com/office/powerpoint/2010/main" val="286166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ímdia">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A968B51B-CCE1-7A92-B6D1-C2325BCAAF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62843" b="-137"/>
          <a:stretch/>
        </p:blipFill>
        <p:spPr>
          <a:xfrm>
            <a:off x="0" y="0"/>
            <a:ext cx="3811558" cy="10296000"/>
          </a:xfrm>
          <a:prstGeom prst="rect">
            <a:avLst/>
          </a:prstGeom>
        </p:spPr>
      </p:pic>
      <p:sp>
        <p:nvSpPr>
          <p:cNvPr id="8" name="Szövegdoboz 7">
            <a:extLst>
              <a:ext uri="{FF2B5EF4-FFF2-40B4-BE49-F238E27FC236}">
                <a16:creationId xmlns:a16="http://schemas.microsoft.com/office/drawing/2014/main" id="{49A93343-50B0-2088-E2B0-A9630AD2C34C}"/>
              </a:ext>
            </a:extLst>
          </p:cNvPr>
          <p:cNvSpPr txBox="1"/>
          <p:nvPr userDrawn="1"/>
        </p:nvSpPr>
        <p:spPr>
          <a:xfrm>
            <a:off x="4826782" y="4877612"/>
            <a:ext cx="9359900" cy="553998"/>
          </a:xfrm>
          <a:prstGeom prst="rect">
            <a:avLst/>
          </a:prstGeom>
          <a:noFill/>
        </p:spPr>
        <p:txBody>
          <a:bodyPr wrap="square" rtlCol="0">
            <a:spAutoFit/>
          </a:bodyPr>
          <a:lstStyle/>
          <a:p>
            <a:endParaRPr lang="en-GB" sz="30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1">
            <a:extLst>
              <a:ext uri="{FF2B5EF4-FFF2-40B4-BE49-F238E27FC236}">
                <a16:creationId xmlns:a16="http://schemas.microsoft.com/office/drawing/2014/main" id="{F1FAE2DB-FCE6-BE91-B8CD-4505BA95F6C7}"/>
              </a:ext>
            </a:extLst>
          </p:cNvPr>
          <p:cNvSpPr>
            <a:spLocks noGrp="1"/>
          </p:cNvSpPr>
          <p:nvPr>
            <p:ph type="title" hasCustomPrompt="1"/>
          </p:nvPr>
        </p:nvSpPr>
        <p:spPr>
          <a:xfrm>
            <a:off x="4686300" y="2740011"/>
            <a:ext cx="12725400" cy="2404283"/>
          </a:xfrm>
          <a:prstGeom prst="rect">
            <a:avLst/>
          </a:prstGeom>
        </p:spPr>
        <p:txBody>
          <a:bodyPr/>
          <a:lstStyle>
            <a:lvl1pPr>
              <a:defRPr sz="9000" b="1">
                <a:solidFill>
                  <a:srgbClr val="003399"/>
                </a:solidFill>
              </a:defRPr>
            </a:lvl1pPr>
          </a:lstStyle>
          <a:p>
            <a:r>
              <a:rPr lang="hu-HU" dirty="0" err="1"/>
              <a:t>Problem</a:t>
            </a:r>
            <a:r>
              <a:rPr lang="hu-HU" dirty="0"/>
              <a:t> </a:t>
            </a:r>
            <a:br>
              <a:rPr lang="hu-HU" dirty="0"/>
            </a:br>
            <a:r>
              <a:rPr lang="hu-HU" dirty="0" err="1"/>
              <a:t>Statement</a:t>
            </a:r>
            <a:endParaRPr lang="en-US" dirty="0"/>
          </a:p>
        </p:txBody>
      </p:sp>
      <p:sp>
        <p:nvSpPr>
          <p:cNvPr id="16" name="Szöveg helye 15">
            <a:extLst>
              <a:ext uri="{FF2B5EF4-FFF2-40B4-BE49-F238E27FC236}">
                <a16:creationId xmlns:a16="http://schemas.microsoft.com/office/drawing/2014/main" id="{150CE71C-2719-5FF6-4579-C85A5B61D137}"/>
              </a:ext>
            </a:extLst>
          </p:cNvPr>
          <p:cNvSpPr>
            <a:spLocks noGrp="1"/>
          </p:cNvSpPr>
          <p:nvPr>
            <p:ph type="body" sz="quarter" idx="13" hasCustomPrompt="1"/>
          </p:nvPr>
        </p:nvSpPr>
        <p:spPr>
          <a:xfrm>
            <a:off x="4686300" y="5193776"/>
            <a:ext cx="12725400" cy="1071562"/>
          </a:xfrm>
        </p:spPr>
        <p:txBody>
          <a:bodyPr>
            <a:normAutofit/>
          </a:bodyPr>
          <a:lstStyle>
            <a:lvl1pPr marL="0" indent="0">
              <a:buNone/>
              <a:defRPr sz="3200">
                <a:solidFill>
                  <a:srgbClr val="003399"/>
                </a:solidFill>
              </a:defRPr>
            </a:lvl1pPr>
          </a:lstStyle>
          <a:p>
            <a:pPr lvl="0"/>
            <a:r>
              <a:rPr lang="hu-HU" dirty="0" err="1"/>
              <a:t>Identifying</a:t>
            </a:r>
            <a:r>
              <a:rPr lang="hu-HU" dirty="0"/>
              <a:t> </a:t>
            </a:r>
            <a:r>
              <a:rPr lang="hu-HU" dirty="0" err="1"/>
              <a:t>the</a:t>
            </a:r>
            <a:r>
              <a:rPr lang="hu-HU" dirty="0"/>
              <a:t> </a:t>
            </a:r>
            <a:r>
              <a:rPr lang="hu-HU" dirty="0" err="1"/>
              <a:t>Challenge</a:t>
            </a:r>
            <a:r>
              <a:rPr lang="hu-HU" dirty="0"/>
              <a:t> </a:t>
            </a:r>
            <a:r>
              <a:rPr lang="hu-HU" dirty="0" err="1"/>
              <a:t>Faced</a:t>
            </a:r>
            <a:r>
              <a:rPr lang="hu-HU" dirty="0"/>
              <a:t> </a:t>
            </a:r>
            <a:r>
              <a:rPr lang="hu-HU" dirty="0" err="1"/>
              <a:t>by</a:t>
            </a:r>
            <a:r>
              <a:rPr lang="hu-HU" dirty="0"/>
              <a:t> </a:t>
            </a:r>
            <a:r>
              <a:rPr lang="hu-HU" dirty="0" err="1"/>
              <a:t>the</a:t>
            </a:r>
            <a:r>
              <a:rPr lang="hu-HU" dirty="0"/>
              <a:t> Organization</a:t>
            </a:r>
          </a:p>
        </p:txBody>
      </p:sp>
      <p:sp>
        <p:nvSpPr>
          <p:cNvPr id="20" name="Szöveg helye 17">
            <a:extLst>
              <a:ext uri="{FF2B5EF4-FFF2-40B4-BE49-F238E27FC236}">
                <a16:creationId xmlns:a16="http://schemas.microsoft.com/office/drawing/2014/main" id="{656464FE-CCBD-9B9D-7961-967F248F4D7F}"/>
              </a:ext>
            </a:extLst>
          </p:cNvPr>
          <p:cNvSpPr>
            <a:spLocks noGrp="1"/>
          </p:cNvSpPr>
          <p:nvPr>
            <p:ph type="body" sz="quarter" idx="16" hasCustomPrompt="1"/>
          </p:nvPr>
        </p:nvSpPr>
        <p:spPr>
          <a:xfrm>
            <a:off x="4686300" y="693979"/>
            <a:ext cx="3911600" cy="546100"/>
          </a:xfrm>
        </p:spPr>
        <p:txBody>
          <a:bodyPr>
            <a:noAutofit/>
          </a:bodyPr>
          <a:lstStyle>
            <a:lvl1pPr marL="0" indent="0">
              <a:buNone/>
              <a:defRPr sz="4000" b="1">
                <a:solidFill>
                  <a:srgbClr val="003399"/>
                </a:solidFill>
              </a:defRPr>
            </a:lvl1pPr>
          </a:lstStyle>
          <a:p>
            <a:pPr lvl="0"/>
            <a:r>
              <a:rPr lang="hu-HU" dirty="0"/>
              <a:t>2/5</a:t>
            </a:r>
          </a:p>
        </p:txBody>
      </p:sp>
    </p:spTree>
    <p:extLst>
      <p:ext uri="{BB962C8B-B14F-4D97-AF65-F5344CB8AC3E}">
        <p14:creationId xmlns:p14="http://schemas.microsoft.com/office/powerpoint/2010/main" val="13275907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6" name="Szöveg helye 5">
            <a:extLst>
              <a:ext uri="{FF2B5EF4-FFF2-40B4-BE49-F238E27FC236}">
                <a16:creationId xmlns:a16="http://schemas.microsoft.com/office/drawing/2014/main" id="{1C192429-C384-9F05-103F-217676A911BD}"/>
              </a:ext>
            </a:extLst>
          </p:cNvPr>
          <p:cNvSpPr>
            <a:spLocks noGrp="1"/>
          </p:cNvSpPr>
          <p:nvPr>
            <p:ph type="body" sz="quarter" idx="10" hasCustomPrompt="1"/>
          </p:nvPr>
        </p:nvSpPr>
        <p:spPr>
          <a:xfrm>
            <a:off x="9283700" y="663576"/>
            <a:ext cx="8216900" cy="9117012"/>
          </a:xfrm>
        </p:spPr>
        <p:txBody>
          <a:bodyPr anchor="ctr">
            <a:normAutofit/>
          </a:bodyPr>
          <a:lstStyle>
            <a:lvl1pPr marL="0" indent="0">
              <a:buNone/>
              <a:defRPr sz="3000">
                <a:solidFill>
                  <a:srgbClr val="003399"/>
                </a:solidFill>
              </a:defRPr>
            </a:lvl1pPr>
          </a:lstStyle>
          <a:p>
            <a:pPr lvl="0"/>
            <a:r>
              <a:rPr lang="en-GB" dirty="0"/>
              <a:t>Recent data breaches in the industry underscore the pressing need for enhanced cybersecurity protocols. With sophisticated hacking techniques on the rise, our organization faces heightened risks of data theft and system compromise.</a:t>
            </a:r>
            <a:r>
              <a:rPr lang="hu-HU" dirty="0"/>
              <a:t> </a:t>
            </a:r>
            <a:r>
              <a:rPr lang="en-GB" dirty="0"/>
              <a:t>Failure to address these vulnerabilities not only jeopardizes our reputation but also exposes us to legal and financial repercussions in an ever-changing digital landscape.</a:t>
            </a:r>
          </a:p>
        </p:txBody>
      </p:sp>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Tree>
    <p:extLst>
      <p:ext uri="{BB962C8B-B14F-4D97-AF65-F5344CB8AC3E}">
        <p14:creationId xmlns:p14="http://schemas.microsoft.com/office/powerpoint/2010/main" val="38397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15113000" cy="8862927"/>
          </a:xfrm>
          <a:prstGeom prst="rect">
            <a:avLst/>
          </a:prstGeom>
        </p:spPr>
        <p:txBody>
          <a:bodyPr/>
          <a:lstStyle>
            <a:lvl1pPr>
              <a:defRPr sz="5000" b="1">
                <a:solidFill>
                  <a:srgbClr val="003399"/>
                </a:solidFill>
              </a:defRPr>
            </a:lvl1pPr>
          </a:lstStyle>
          <a:p>
            <a:r>
              <a:rPr lang="hu-HU" dirty="0"/>
              <a:t>”</a:t>
            </a:r>
            <a:r>
              <a:rPr lang="hu-HU" dirty="0" err="1"/>
              <a:t>Addressing</a:t>
            </a:r>
            <a:r>
              <a:rPr lang="hu-HU" dirty="0"/>
              <a:t> </a:t>
            </a:r>
            <a:r>
              <a:rPr lang="hu-HU" dirty="0" err="1"/>
              <a:t>cybersecurity</a:t>
            </a:r>
            <a:r>
              <a:rPr lang="hu-HU" dirty="0"/>
              <a:t> </a:t>
            </a:r>
            <a:r>
              <a:rPr lang="hu-HU" dirty="0" err="1"/>
              <a:t>risks</a:t>
            </a:r>
            <a:r>
              <a:rPr lang="hu-HU" dirty="0"/>
              <a:t> is </a:t>
            </a:r>
            <a:r>
              <a:rPr lang="hu-HU" dirty="0" err="1"/>
              <a:t>not</a:t>
            </a:r>
            <a:r>
              <a:rPr lang="hu-HU" dirty="0"/>
              <a:t> an </a:t>
            </a:r>
            <a:r>
              <a:rPr lang="hu-HU" dirty="0" err="1"/>
              <a:t>option</a:t>
            </a:r>
            <a:r>
              <a:rPr lang="hu-HU" dirty="0"/>
              <a:t> </a:t>
            </a:r>
            <a:r>
              <a:rPr lang="hu-HU" dirty="0" err="1"/>
              <a:t>but</a:t>
            </a:r>
            <a:r>
              <a:rPr lang="hu-HU" dirty="0"/>
              <a:t> a </a:t>
            </a:r>
            <a:r>
              <a:rPr lang="hu-HU" dirty="0" err="1"/>
              <a:t>necessity</a:t>
            </a:r>
            <a:r>
              <a:rPr lang="hu-HU" dirty="0"/>
              <a:t> in </a:t>
            </a:r>
            <a:r>
              <a:rPr lang="hu-HU" dirty="0" err="1"/>
              <a:t>safeguarding</a:t>
            </a:r>
            <a:r>
              <a:rPr lang="hu-HU" dirty="0"/>
              <a:t> </a:t>
            </a:r>
            <a:r>
              <a:rPr lang="hu-HU" dirty="0" err="1"/>
              <a:t>our</a:t>
            </a:r>
            <a:r>
              <a:rPr lang="hu-HU" dirty="0"/>
              <a:t> </a:t>
            </a:r>
            <a:r>
              <a:rPr lang="hu-HU" dirty="0" err="1"/>
              <a:t>data</a:t>
            </a:r>
            <a:r>
              <a:rPr lang="hu-HU" dirty="0"/>
              <a:t> and </a:t>
            </a:r>
            <a:r>
              <a:rPr lang="hu-HU" dirty="0" err="1"/>
              <a:t>preserving</a:t>
            </a:r>
            <a:r>
              <a:rPr lang="hu-HU" dirty="0"/>
              <a:t> </a:t>
            </a:r>
            <a:r>
              <a:rPr lang="hu-HU" dirty="0" err="1"/>
              <a:t>organizational</a:t>
            </a:r>
            <a:r>
              <a:rPr lang="hu-HU" dirty="0"/>
              <a:t> </a:t>
            </a:r>
            <a:r>
              <a:rPr lang="hu-HU" dirty="0" err="1"/>
              <a:t>integrity</a:t>
            </a:r>
            <a:r>
              <a:rPr lang="hu-HU" dirty="0"/>
              <a:t>.”</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Tree>
    <p:extLst>
      <p:ext uri="{BB962C8B-B14F-4D97-AF65-F5344CB8AC3E}">
        <p14:creationId xmlns:p14="http://schemas.microsoft.com/office/powerpoint/2010/main" val="66155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
        <p:nvSpPr>
          <p:cNvPr id="4" name="Kép helye 3">
            <a:extLst>
              <a:ext uri="{FF2B5EF4-FFF2-40B4-BE49-F238E27FC236}">
                <a16:creationId xmlns:a16="http://schemas.microsoft.com/office/drawing/2014/main" id="{90EC8926-1D3A-B547-162C-C962F40E7713}"/>
              </a:ext>
            </a:extLst>
          </p:cNvPr>
          <p:cNvSpPr>
            <a:spLocks noGrp="1"/>
          </p:cNvSpPr>
          <p:nvPr>
            <p:ph type="pic" sz="quarter" idx="12" hasCustomPrompt="1"/>
          </p:nvPr>
        </p:nvSpPr>
        <p:spPr>
          <a:xfrm>
            <a:off x="9283700" y="0"/>
            <a:ext cx="9004300" cy="10288588"/>
          </a:xfrm>
        </p:spPr>
        <p:txBody>
          <a:bodyPr anchor="ctr">
            <a:normAutofit/>
          </a:bodyPr>
          <a:lstStyle>
            <a:lvl1pPr marL="0" indent="0" algn="ctr">
              <a:buNone/>
              <a:defRPr sz="2000">
                <a:solidFill>
                  <a:srgbClr val="003399"/>
                </a:solidFill>
              </a:defRPr>
            </a:lvl1pPr>
          </a:lstStyle>
          <a:p>
            <a:r>
              <a:rPr lang="hu-HU" dirty="0" err="1"/>
              <a:t>Paste</a:t>
            </a:r>
            <a:r>
              <a:rPr lang="hu-HU" dirty="0"/>
              <a:t> image here</a:t>
            </a:r>
            <a:endParaRPr lang="en-GB" dirty="0"/>
          </a:p>
        </p:txBody>
      </p:sp>
    </p:spTree>
    <p:extLst>
      <p:ext uri="{BB962C8B-B14F-4D97-AF65-F5344CB8AC3E}">
        <p14:creationId xmlns:p14="http://schemas.microsoft.com/office/powerpoint/2010/main" val="83689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
        <p:nvSpPr>
          <p:cNvPr id="4" name="Kép helye 3">
            <a:extLst>
              <a:ext uri="{FF2B5EF4-FFF2-40B4-BE49-F238E27FC236}">
                <a16:creationId xmlns:a16="http://schemas.microsoft.com/office/drawing/2014/main" id="{90EC8926-1D3A-B547-162C-C962F40E7713}"/>
              </a:ext>
            </a:extLst>
          </p:cNvPr>
          <p:cNvSpPr>
            <a:spLocks noGrp="1"/>
          </p:cNvSpPr>
          <p:nvPr>
            <p:ph type="pic" sz="quarter" idx="12" hasCustomPrompt="1"/>
          </p:nvPr>
        </p:nvSpPr>
        <p:spPr>
          <a:xfrm>
            <a:off x="9283700" y="661988"/>
            <a:ext cx="8343900" cy="7300912"/>
          </a:xfrm>
        </p:spPr>
        <p:txBody>
          <a:bodyPr anchor="ctr">
            <a:normAutofit/>
          </a:bodyPr>
          <a:lstStyle>
            <a:lvl1pPr marL="0" indent="0" algn="ctr">
              <a:buNone/>
              <a:defRPr sz="2000">
                <a:solidFill>
                  <a:srgbClr val="003399"/>
                </a:solidFill>
              </a:defRPr>
            </a:lvl1pPr>
          </a:lstStyle>
          <a:p>
            <a:r>
              <a:rPr lang="hu-HU" dirty="0" err="1"/>
              <a:t>Paste</a:t>
            </a:r>
            <a:r>
              <a:rPr lang="hu-HU" dirty="0"/>
              <a:t> image here</a:t>
            </a:r>
            <a:endParaRPr lang="en-GB" dirty="0"/>
          </a:p>
        </p:txBody>
      </p:sp>
      <p:sp>
        <p:nvSpPr>
          <p:cNvPr id="5" name="Szöveg helye 4">
            <a:extLst>
              <a:ext uri="{FF2B5EF4-FFF2-40B4-BE49-F238E27FC236}">
                <a16:creationId xmlns:a16="http://schemas.microsoft.com/office/drawing/2014/main" id="{CB16E25C-BCD7-88E3-9E7A-4845AD6BB1FF}"/>
              </a:ext>
            </a:extLst>
          </p:cNvPr>
          <p:cNvSpPr>
            <a:spLocks noGrp="1"/>
          </p:cNvSpPr>
          <p:nvPr>
            <p:ph type="body" sz="quarter" idx="13" hasCustomPrompt="1"/>
          </p:nvPr>
        </p:nvSpPr>
        <p:spPr>
          <a:xfrm>
            <a:off x="9283700" y="7962900"/>
            <a:ext cx="8432800" cy="1689100"/>
          </a:xfrm>
        </p:spPr>
        <p:txBody>
          <a:bodyPr anchor="ctr">
            <a:normAutofit/>
          </a:bodyPr>
          <a:lstStyle>
            <a:lvl1pPr marL="0" indent="0">
              <a:buNone/>
              <a:defRPr sz="2000">
                <a:solidFill>
                  <a:srgbClr val="003399"/>
                </a:solidFill>
              </a:defRPr>
            </a:lvl1pPr>
          </a:lstStyle>
          <a:p>
            <a:pPr lvl="0"/>
            <a:r>
              <a:rPr lang="hu-HU" dirty="0"/>
              <a:t>Image </a:t>
            </a:r>
            <a:r>
              <a:rPr lang="hu-HU" dirty="0" err="1"/>
              <a:t>caption</a:t>
            </a:r>
            <a:r>
              <a:rPr lang="hu-HU" dirty="0"/>
              <a:t> </a:t>
            </a:r>
            <a:r>
              <a:rPr lang="en-GB" dirty="0"/>
              <a:t>— Inadequate cybersecurity measures pose a significant threat to our company's sensitive data and Project Title operations.</a:t>
            </a:r>
          </a:p>
        </p:txBody>
      </p:sp>
    </p:spTree>
    <p:extLst>
      <p:ext uri="{BB962C8B-B14F-4D97-AF65-F5344CB8AC3E}">
        <p14:creationId xmlns:p14="http://schemas.microsoft.com/office/powerpoint/2010/main" val="251507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ím és tartalom">
    <p:spTree>
      <p:nvGrpSpPr>
        <p:cNvPr id="1" name=""/>
        <p:cNvGrpSpPr/>
        <p:nvPr/>
      </p:nvGrpSpPr>
      <p:grpSpPr>
        <a:xfrm>
          <a:off x="0" y="0"/>
          <a:ext cx="0" cy="0"/>
          <a:chOff x="0" y="0"/>
          <a:chExt cx="0" cy="0"/>
        </a:xfrm>
      </p:grpSpPr>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7645400" y="584994"/>
            <a:ext cx="10007600" cy="2463006"/>
          </a:xfrm>
        </p:spPr>
        <p:txBody>
          <a:bodyPr>
            <a:normAutofit/>
          </a:bodyPr>
          <a:lstStyle>
            <a:lvl1pPr marL="0" indent="0">
              <a:buNone/>
              <a:defRPr sz="3200" b="1">
                <a:solidFill>
                  <a:srgbClr val="003399"/>
                </a:solidFill>
              </a:defRPr>
            </a:lvl1pPr>
          </a:lstStyle>
          <a:p>
            <a:pPr lvl="0"/>
            <a:r>
              <a:rPr lang="hu-HU" dirty="0"/>
              <a:t>projectTitle.com</a:t>
            </a:r>
            <a:endParaRPr lang="en-GB" dirty="0"/>
          </a:p>
        </p:txBody>
      </p:sp>
      <p:pic>
        <p:nvPicPr>
          <p:cNvPr id="7" name="Kép 6">
            <a:extLst>
              <a:ext uri="{FF2B5EF4-FFF2-40B4-BE49-F238E27FC236}">
                <a16:creationId xmlns:a16="http://schemas.microsoft.com/office/drawing/2014/main" id="{5C526633-17B6-9A0A-D4B8-49598BE2A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109"/>
          <a:stretch/>
        </p:blipFill>
        <p:spPr>
          <a:xfrm>
            <a:off x="0" y="0"/>
            <a:ext cx="6985000" cy="10288588"/>
          </a:xfrm>
          <a:prstGeom prst="rect">
            <a:avLst/>
          </a:prstGeom>
        </p:spPr>
      </p:pic>
      <p:sp>
        <p:nvSpPr>
          <p:cNvPr id="11" name="Szöveg helye 10">
            <a:extLst>
              <a:ext uri="{FF2B5EF4-FFF2-40B4-BE49-F238E27FC236}">
                <a16:creationId xmlns:a16="http://schemas.microsoft.com/office/drawing/2014/main" id="{320475DF-8954-0575-E8D7-64618E87D175}"/>
              </a:ext>
            </a:extLst>
          </p:cNvPr>
          <p:cNvSpPr>
            <a:spLocks noGrp="1"/>
          </p:cNvSpPr>
          <p:nvPr>
            <p:ph type="body" sz="quarter" idx="12" hasCustomPrompt="1"/>
          </p:nvPr>
        </p:nvSpPr>
        <p:spPr>
          <a:xfrm>
            <a:off x="635000" y="590550"/>
            <a:ext cx="5486400" cy="2730500"/>
          </a:xfrm>
        </p:spPr>
        <p:txBody>
          <a:bodyPr/>
          <a:lstStyle>
            <a:lvl1pPr marL="0" indent="0">
              <a:buNone/>
              <a:defRPr b="1">
                <a:solidFill>
                  <a:schemeClr val="bg1"/>
                </a:solidFill>
              </a:defRPr>
            </a:lvl1pPr>
          </a:lstStyle>
          <a:p>
            <a:pPr lvl="0"/>
            <a:r>
              <a:rPr lang="hu-HU" dirty="0" err="1"/>
              <a:t>Thank</a:t>
            </a:r>
            <a:r>
              <a:rPr lang="hu-HU" dirty="0"/>
              <a:t> </a:t>
            </a:r>
            <a:r>
              <a:rPr lang="hu-HU" dirty="0" err="1"/>
              <a:t>you</a:t>
            </a:r>
            <a:r>
              <a:rPr lang="hu-HU" dirty="0"/>
              <a:t> </a:t>
            </a:r>
            <a:r>
              <a:rPr lang="hu-HU" dirty="0" err="1"/>
              <a:t>for</a:t>
            </a:r>
            <a:r>
              <a:rPr lang="hu-HU" dirty="0"/>
              <a:t> </a:t>
            </a:r>
            <a:r>
              <a:rPr lang="hu-HU" dirty="0" err="1"/>
              <a:t>attending</a:t>
            </a:r>
            <a:r>
              <a:rPr lang="hu-HU" dirty="0"/>
              <a:t>!</a:t>
            </a:r>
            <a:endParaRPr lang="en-GB" dirty="0"/>
          </a:p>
        </p:txBody>
      </p:sp>
      <p:sp>
        <p:nvSpPr>
          <p:cNvPr id="12" name="Szöveg helye 8">
            <a:extLst>
              <a:ext uri="{FF2B5EF4-FFF2-40B4-BE49-F238E27FC236}">
                <a16:creationId xmlns:a16="http://schemas.microsoft.com/office/drawing/2014/main" id="{06A47172-93A7-4A84-6E0D-FD24307912E0}"/>
              </a:ext>
            </a:extLst>
          </p:cNvPr>
          <p:cNvSpPr>
            <a:spLocks noGrp="1"/>
          </p:cNvSpPr>
          <p:nvPr>
            <p:ph type="body" sz="quarter" idx="13" hasCustomPrompt="1"/>
          </p:nvPr>
        </p:nvSpPr>
        <p:spPr>
          <a:xfrm>
            <a:off x="7645400" y="3048000"/>
            <a:ext cx="5181600" cy="546100"/>
          </a:xfrm>
        </p:spPr>
        <p:txBody>
          <a:bodyPr>
            <a:normAutofit/>
          </a:bodyPr>
          <a:lstStyle>
            <a:lvl1pPr marL="0" indent="0">
              <a:buNone/>
              <a:defRPr sz="2500">
                <a:solidFill>
                  <a:srgbClr val="003399"/>
                </a:solidFill>
              </a:defRPr>
            </a:lvl1pPr>
          </a:lstStyle>
          <a:p>
            <a:pPr lvl="0"/>
            <a:r>
              <a:rPr lang="hu-HU" dirty="0" err="1"/>
              <a:t>First</a:t>
            </a:r>
            <a:r>
              <a:rPr lang="hu-HU" dirty="0"/>
              <a:t> Last</a:t>
            </a:r>
            <a:endParaRPr lang="en-GB" dirty="0"/>
          </a:p>
        </p:txBody>
      </p:sp>
      <p:sp>
        <p:nvSpPr>
          <p:cNvPr id="13" name="Szöveg helye 8">
            <a:extLst>
              <a:ext uri="{FF2B5EF4-FFF2-40B4-BE49-F238E27FC236}">
                <a16:creationId xmlns:a16="http://schemas.microsoft.com/office/drawing/2014/main" id="{B46E932A-195E-1A5A-6B8C-258516EFB8FF}"/>
              </a:ext>
            </a:extLst>
          </p:cNvPr>
          <p:cNvSpPr>
            <a:spLocks noGrp="1"/>
          </p:cNvSpPr>
          <p:nvPr>
            <p:ph type="body" sz="quarter" idx="14" hasCustomPrompt="1"/>
          </p:nvPr>
        </p:nvSpPr>
        <p:spPr>
          <a:xfrm>
            <a:off x="7645400" y="5511006"/>
            <a:ext cx="10007600" cy="2463006"/>
          </a:xfrm>
        </p:spPr>
        <p:txBody>
          <a:bodyPr>
            <a:normAutofit/>
          </a:bodyPr>
          <a:lstStyle>
            <a:lvl1pPr marL="0" indent="0">
              <a:buNone/>
              <a:defRPr sz="2500" b="0">
                <a:solidFill>
                  <a:srgbClr val="003399"/>
                </a:solidFill>
              </a:defRPr>
            </a:lvl1pPr>
          </a:lstStyle>
          <a:p>
            <a:pPr lvl="0"/>
            <a:r>
              <a:rPr lang="hu-HU" dirty="0"/>
              <a:t>Facebook.com/</a:t>
            </a:r>
            <a:r>
              <a:rPr lang="hu-HU" b="1" dirty="0" err="1"/>
              <a:t>projectTitle</a:t>
            </a:r>
            <a:br>
              <a:rPr lang="hu-HU" b="1" dirty="0"/>
            </a:br>
            <a:r>
              <a:rPr lang="hu-HU" b="0" dirty="0"/>
              <a:t>x.com/</a:t>
            </a:r>
            <a:r>
              <a:rPr lang="hu-HU" b="1" dirty="0" err="1"/>
              <a:t>projectTitle</a:t>
            </a:r>
            <a:br>
              <a:rPr lang="hu-HU" b="1" dirty="0"/>
            </a:br>
            <a:r>
              <a:rPr lang="hu-HU" b="0" dirty="0"/>
              <a:t>youtube.com/</a:t>
            </a:r>
            <a:r>
              <a:rPr lang="hu-HU" b="1" dirty="0" err="1"/>
              <a:t>projectTitle</a:t>
            </a:r>
            <a:endParaRPr lang="hu-HU" b="0" dirty="0"/>
          </a:p>
        </p:txBody>
      </p:sp>
      <p:sp>
        <p:nvSpPr>
          <p:cNvPr id="14" name="Szöveg helye 8">
            <a:extLst>
              <a:ext uri="{FF2B5EF4-FFF2-40B4-BE49-F238E27FC236}">
                <a16:creationId xmlns:a16="http://schemas.microsoft.com/office/drawing/2014/main" id="{A2B405E5-E12E-CC8C-31EC-FDDCF72E6BE9}"/>
              </a:ext>
            </a:extLst>
          </p:cNvPr>
          <p:cNvSpPr>
            <a:spLocks noGrp="1"/>
          </p:cNvSpPr>
          <p:nvPr>
            <p:ph type="body" sz="quarter" idx="15" hasCustomPrompt="1"/>
          </p:nvPr>
        </p:nvSpPr>
        <p:spPr>
          <a:xfrm>
            <a:off x="7645400" y="3594100"/>
            <a:ext cx="5181600" cy="546100"/>
          </a:xfrm>
        </p:spPr>
        <p:txBody>
          <a:bodyPr>
            <a:normAutofit/>
          </a:bodyPr>
          <a:lstStyle>
            <a:lvl1pPr marL="0" indent="0">
              <a:buNone/>
              <a:defRPr sz="2500">
                <a:solidFill>
                  <a:srgbClr val="003399"/>
                </a:solidFill>
              </a:defRPr>
            </a:lvl1pPr>
          </a:lstStyle>
          <a:p>
            <a:pPr lvl="0"/>
            <a:r>
              <a:rPr lang="hu-HU" dirty="0"/>
              <a:t>info@projectTitle.com</a:t>
            </a:r>
            <a:endParaRPr lang="en-GB" dirty="0"/>
          </a:p>
        </p:txBody>
      </p:sp>
      <p:sp>
        <p:nvSpPr>
          <p:cNvPr id="16" name="Szöveg helye 8">
            <a:extLst>
              <a:ext uri="{FF2B5EF4-FFF2-40B4-BE49-F238E27FC236}">
                <a16:creationId xmlns:a16="http://schemas.microsoft.com/office/drawing/2014/main" id="{CFE67723-D50F-BEB9-7B1E-95AC0AA7744C}"/>
              </a:ext>
            </a:extLst>
          </p:cNvPr>
          <p:cNvSpPr>
            <a:spLocks noGrp="1"/>
          </p:cNvSpPr>
          <p:nvPr>
            <p:ph type="body" sz="quarter" idx="16" hasCustomPrompt="1"/>
          </p:nvPr>
        </p:nvSpPr>
        <p:spPr>
          <a:xfrm>
            <a:off x="7645400" y="4145756"/>
            <a:ext cx="5181600" cy="546100"/>
          </a:xfrm>
        </p:spPr>
        <p:txBody>
          <a:bodyPr>
            <a:normAutofit/>
          </a:bodyPr>
          <a:lstStyle>
            <a:lvl1pPr marL="0" indent="0">
              <a:buNone/>
              <a:defRPr sz="2500">
                <a:solidFill>
                  <a:srgbClr val="003399"/>
                </a:solidFill>
              </a:defRPr>
            </a:lvl1pPr>
          </a:lstStyle>
          <a:p>
            <a:pPr lvl="0"/>
            <a:r>
              <a:rPr lang="hu-HU" dirty="0"/>
              <a:t>+32 123 456 789</a:t>
            </a:r>
            <a:endParaRPr lang="en-GB" dirty="0"/>
          </a:p>
        </p:txBody>
      </p:sp>
      <p:sp>
        <p:nvSpPr>
          <p:cNvPr id="17" name="Szöveg helye 8">
            <a:extLst>
              <a:ext uri="{FF2B5EF4-FFF2-40B4-BE49-F238E27FC236}">
                <a16:creationId xmlns:a16="http://schemas.microsoft.com/office/drawing/2014/main" id="{57E68D88-F821-2B9F-D18E-50D9F9EE9A29}"/>
              </a:ext>
            </a:extLst>
          </p:cNvPr>
          <p:cNvSpPr>
            <a:spLocks noGrp="1"/>
          </p:cNvSpPr>
          <p:nvPr>
            <p:ph type="body" sz="quarter" idx="17" hasCustomPrompt="1"/>
          </p:nvPr>
        </p:nvSpPr>
        <p:spPr>
          <a:xfrm>
            <a:off x="12827000" y="3048000"/>
            <a:ext cx="4826000" cy="1092200"/>
          </a:xfrm>
        </p:spPr>
        <p:txBody>
          <a:bodyPr>
            <a:normAutofit/>
          </a:bodyPr>
          <a:lstStyle>
            <a:lvl1pPr marL="0" indent="0">
              <a:buNone/>
              <a:defRPr sz="2500">
                <a:solidFill>
                  <a:srgbClr val="003399"/>
                </a:solidFill>
              </a:defRPr>
            </a:lvl1pPr>
          </a:lstStyle>
          <a:p>
            <a:pPr lvl="0"/>
            <a:r>
              <a:rPr lang="hu-HU" dirty="0"/>
              <a:t>Budapest utca 1</a:t>
            </a:r>
            <a:br>
              <a:rPr lang="hu-HU" dirty="0"/>
            </a:br>
            <a:r>
              <a:rPr lang="hu-HU" dirty="0"/>
              <a:t>1055 Budapest, Hungary</a:t>
            </a:r>
            <a:endParaRPr lang="en-GB" dirty="0"/>
          </a:p>
        </p:txBody>
      </p:sp>
    </p:spTree>
    <p:extLst>
      <p:ext uri="{BB962C8B-B14F-4D97-AF65-F5344CB8AC3E}">
        <p14:creationId xmlns:p14="http://schemas.microsoft.com/office/powerpoint/2010/main" val="252146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rtlCol="0"/>
          <a:lstStyle/>
          <a:p>
            <a:pPr rtl="0"/>
            <a:r>
              <a:rPr lang="en-US"/>
              <a:t>Click to edit Master title style</a:t>
            </a:r>
            <a:endParaRPr lang="en-ZA" dirty="0"/>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rtlCol="0"/>
          <a:lstStyle/>
          <a:p>
            <a:pPr rtl="0"/>
            <a:endParaRPr lang="en-ZA"/>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rtlCol="0"/>
          <a:lstStyle/>
          <a:p>
            <a:pPr rtl="0"/>
            <a:fld id="{83ADE164-D45A-44D8-82C5-2E0962BB70DA}" type="slidenum">
              <a:rPr lang="en-ZA" smtClean="0"/>
              <a:t>‹#›</a:t>
            </a:fld>
            <a:endParaRPr lang="en-ZA"/>
          </a:p>
        </p:txBody>
      </p:sp>
    </p:spTree>
    <p:extLst>
      <p:ext uri="{BB962C8B-B14F-4D97-AF65-F5344CB8AC3E}">
        <p14:creationId xmlns:p14="http://schemas.microsoft.com/office/powerpoint/2010/main" val="173097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4542" y="917256"/>
            <a:ext cx="12153118" cy="8454075"/>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Date Placeholder 3"/>
          <p:cNvSpPr>
            <a:spLocks noGrp="1"/>
          </p:cNvSpPr>
          <p:nvPr>
            <p:ph type="dt" sz="half" idx="2"/>
          </p:nvPr>
        </p:nvSpPr>
        <p:spPr>
          <a:xfrm>
            <a:off x="5233182" y="8719103"/>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8A9EB465-E3B1-4E46-9988-63ED5774821D}" type="datetimeFigureOut">
              <a:rPr lang="en-GB" smtClean="0"/>
              <a:t>06/01/2026</a:t>
            </a:fld>
            <a:endParaRPr lang="en-GB"/>
          </a:p>
        </p:txBody>
      </p:sp>
      <p:sp>
        <p:nvSpPr>
          <p:cNvPr id="5" name="Footer Placeholder 4"/>
          <p:cNvSpPr>
            <a:spLocks noGrp="1"/>
          </p:cNvSpPr>
          <p:nvPr>
            <p:ph type="ftr" sz="quarter" idx="3"/>
          </p:nvPr>
        </p:nvSpPr>
        <p:spPr>
          <a:xfrm>
            <a:off x="9347982" y="8719103"/>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Tree>
    <p:extLst>
      <p:ext uri="{BB962C8B-B14F-4D97-AF65-F5344CB8AC3E}">
        <p14:creationId xmlns:p14="http://schemas.microsoft.com/office/powerpoint/2010/main" val="3280839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86" r:id="rId5"/>
    <p:sldLayoutId id="2147483688" r:id="rId6"/>
    <p:sldLayoutId id="2147483689" r:id="rId7"/>
    <p:sldLayoutId id="2147483687" r:id="rId8"/>
    <p:sldLayoutId id="2147483690" r:id="rId9"/>
    <p:sldLayoutId id="2147483691" r:id="rId10"/>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diagramLayout" Target="../diagrams/layout3.xml"/><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diagramData" Target="../diagrams/data3.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5.xml"/><Relationship Id="rId6" Type="http://schemas.microsoft.com/office/2007/relationships/diagramDrawing" Target="../diagrams/drawing3.xml"/><Relationship Id="rId11" Type="http://schemas.openxmlformats.org/officeDocument/2006/relationships/image" Target="../media/image29.png"/><Relationship Id="rId5" Type="http://schemas.openxmlformats.org/officeDocument/2006/relationships/diagramColors" Target="../diagrams/colors3.xml"/><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diagramQuickStyle" Target="../diagrams/quickStyle3.xml"/><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3336007-9278-CEFE-1DF1-559D3C31A0E1}"/>
              </a:ext>
            </a:extLst>
          </p:cNvPr>
          <p:cNvSpPr>
            <a:spLocks noGrp="1"/>
          </p:cNvSpPr>
          <p:nvPr>
            <p:ph type="title"/>
          </p:nvPr>
        </p:nvSpPr>
        <p:spPr/>
        <p:txBody>
          <a:bodyPr/>
          <a:lstStyle/>
          <a:p>
            <a:r>
              <a:rPr lang="en-GB" dirty="0"/>
              <a:t>Danube DNA</a:t>
            </a:r>
          </a:p>
        </p:txBody>
      </p:sp>
      <p:sp>
        <p:nvSpPr>
          <p:cNvPr id="3" name="Szöveg helye 2">
            <a:extLst>
              <a:ext uri="{FF2B5EF4-FFF2-40B4-BE49-F238E27FC236}">
                <a16:creationId xmlns:a16="http://schemas.microsoft.com/office/drawing/2014/main" id="{BBC98780-3FE4-B967-75AB-2B7F58823B48}"/>
              </a:ext>
            </a:extLst>
          </p:cNvPr>
          <p:cNvSpPr>
            <a:spLocks noGrp="1"/>
          </p:cNvSpPr>
          <p:nvPr>
            <p:ph type="body" sz="quarter" idx="13"/>
          </p:nvPr>
        </p:nvSpPr>
        <p:spPr>
          <a:xfrm>
            <a:off x="4686300" y="5195268"/>
            <a:ext cx="12725400" cy="1838180"/>
          </a:xfrm>
        </p:spPr>
        <p:txBody>
          <a:bodyPr>
            <a:normAutofit fontScale="92500" lnSpcReduction="20000"/>
          </a:bodyPr>
          <a:lstStyle/>
          <a:p>
            <a:pPr>
              <a:lnSpc>
                <a:spcPct val="120000"/>
              </a:lnSpc>
            </a:pPr>
            <a:r>
              <a:rPr lang="en-US" sz="4800" b="1" dirty="0" err="1"/>
              <a:t>WeldWise</a:t>
            </a:r>
            <a:br>
              <a:rPr lang="en-US" sz="4800" b="1" dirty="0"/>
            </a:br>
            <a:r>
              <a:rPr lang="en-US" sz="3100" dirty="0"/>
              <a:t>Smart energy and production monitoring for spot welding machines</a:t>
            </a:r>
            <a:br>
              <a:rPr lang="en-US" b="1" kern="1200" dirty="0">
                <a:solidFill>
                  <a:srgbClr val="003399"/>
                </a:solidFill>
                <a:effectLst/>
                <a:latin typeface="Open Sans" panose="020B0606030504020204" pitchFamily="34" charset="0"/>
                <a:ea typeface="+mj-ea"/>
                <a:cs typeface="+mj-cs"/>
              </a:rPr>
            </a:br>
            <a:r>
              <a:rPr lang="en-GB" sz="4000" dirty="0"/>
              <a:t>ICT Cluster</a:t>
            </a:r>
            <a:endParaRPr lang="en-GB" sz="6000" dirty="0"/>
          </a:p>
        </p:txBody>
      </p:sp>
      <p:pic>
        <p:nvPicPr>
          <p:cNvPr id="10" name="Kép 9">
            <a:extLst>
              <a:ext uri="{FF2B5EF4-FFF2-40B4-BE49-F238E27FC236}">
                <a16:creationId xmlns:a16="http://schemas.microsoft.com/office/drawing/2014/main" id="{9B381A6C-8786-9BC0-1879-C76296E31848}"/>
              </a:ext>
            </a:extLst>
          </p:cNvPr>
          <p:cNvPicPr>
            <a:picLocks noChangeAspect="1"/>
          </p:cNvPicPr>
          <p:nvPr/>
        </p:nvPicPr>
        <p:blipFill rotWithShape="1">
          <a:blip r:embed="rId2">
            <a:extLst>
              <a:ext uri="{28A0092B-C50C-407E-A947-70E740481C1C}">
                <a14:useLocalDpi xmlns:a14="http://schemas.microsoft.com/office/drawing/2010/main" val="0"/>
              </a:ext>
            </a:extLst>
          </a:blip>
          <a:srcRect l="4586" t="13154" r="4393" b="12706"/>
          <a:stretch/>
        </p:blipFill>
        <p:spPr>
          <a:xfrm>
            <a:off x="4686300" y="631168"/>
            <a:ext cx="5508000" cy="1467496"/>
          </a:xfrm>
          <a:prstGeom prst="rect">
            <a:avLst/>
          </a:prstGeom>
        </p:spPr>
      </p:pic>
    </p:spTree>
    <p:extLst>
      <p:ext uri="{BB962C8B-B14F-4D97-AF65-F5344CB8AC3E}">
        <p14:creationId xmlns:p14="http://schemas.microsoft.com/office/powerpoint/2010/main" val="1516125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221F-50FD-FA92-3EBC-F46953D64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D7010-8942-AE0A-CE6C-B46D175FC103}"/>
              </a:ext>
            </a:extLst>
          </p:cNvPr>
          <p:cNvSpPr>
            <a:spLocks noGrp="1"/>
          </p:cNvSpPr>
          <p:nvPr>
            <p:ph type="title"/>
          </p:nvPr>
        </p:nvSpPr>
        <p:spPr>
          <a:xfrm>
            <a:off x="2514600" y="662073"/>
            <a:ext cx="9098280" cy="1705197"/>
          </a:xfrm>
        </p:spPr>
        <p:txBody>
          <a:bodyPr/>
          <a:lstStyle/>
          <a:p>
            <a:pPr>
              <a:lnSpc>
                <a:spcPct val="150000"/>
              </a:lnSpc>
            </a:pPr>
            <a:r>
              <a:rPr lang="en-GB" sz="4400" dirty="0"/>
              <a:t>Technical solution - Hardware</a:t>
            </a:r>
            <a:endParaRPr lang="en-US" sz="2800" b="0" dirty="0"/>
          </a:p>
        </p:txBody>
      </p:sp>
      <p:sp>
        <p:nvSpPr>
          <p:cNvPr id="3" name="Text Placeholder 2">
            <a:extLst>
              <a:ext uri="{FF2B5EF4-FFF2-40B4-BE49-F238E27FC236}">
                <a16:creationId xmlns:a16="http://schemas.microsoft.com/office/drawing/2014/main" id="{0C39340E-3F60-CFA1-E50C-F50768B8CE60}"/>
              </a:ext>
            </a:extLst>
          </p:cNvPr>
          <p:cNvSpPr>
            <a:spLocks noGrp="1"/>
          </p:cNvSpPr>
          <p:nvPr>
            <p:ph type="body" sz="quarter" idx="11"/>
          </p:nvPr>
        </p:nvSpPr>
        <p:spPr>
          <a:xfrm>
            <a:off x="2517458" y="1812448"/>
            <a:ext cx="7559040" cy="5540852"/>
          </a:xfrm>
        </p:spPr>
        <p:txBody>
          <a:bodyPr>
            <a:noAutofit/>
          </a:bodyPr>
          <a:lstStyle/>
          <a:p>
            <a:pPr marL="342900" indent="-342900">
              <a:buFont typeface="Arial" panose="020B0604020202020204" pitchFamily="34" charset="0"/>
              <a:buChar char="•"/>
            </a:pPr>
            <a:r>
              <a:rPr lang="en-GB" sz="2400" b="1" dirty="0"/>
              <a:t>Three-phase electricity meters </a:t>
            </a:r>
            <a:r>
              <a:rPr lang="en-GB" sz="2400" dirty="0"/>
              <a:t>with </a:t>
            </a:r>
            <a:r>
              <a:rPr lang="en-GB" sz="2400" b="1" dirty="0"/>
              <a:t>detachable current transformers</a:t>
            </a:r>
          </a:p>
          <a:p>
            <a:pPr marL="342900" indent="-342900">
              <a:buFont typeface="Arial" panose="020B0604020202020204" pitchFamily="34" charset="0"/>
              <a:buChar char="•"/>
            </a:pPr>
            <a:r>
              <a:rPr lang="en-GB" sz="2400" b="0" dirty="0"/>
              <a:t>Communication over </a:t>
            </a:r>
            <a:r>
              <a:rPr lang="en-GB" sz="2400" b="1" dirty="0"/>
              <a:t>Wi-Fi</a:t>
            </a:r>
            <a:r>
              <a:rPr lang="en-GB" sz="2400" b="0" dirty="0"/>
              <a:t> or </a:t>
            </a:r>
            <a:r>
              <a:rPr lang="en-GB" sz="2400" b="1" dirty="0"/>
              <a:t>LAN</a:t>
            </a:r>
          </a:p>
          <a:p>
            <a:pPr marL="342900" indent="-342900">
              <a:buFont typeface="Arial" panose="020B0604020202020204" pitchFamily="34" charset="0"/>
              <a:buChar char="•"/>
            </a:pPr>
            <a:r>
              <a:rPr lang="en-GB" sz="2400" b="0" dirty="0"/>
              <a:t>Communication protocol: </a:t>
            </a:r>
            <a:r>
              <a:rPr lang="en-GB" sz="2400" b="1" dirty="0"/>
              <a:t>MQTT</a:t>
            </a:r>
            <a:r>
              <a:rPr lang="en-GB" sz="2400" b="0" dirty="0"/>
              <a:t> or </a:t>
            </a:r>
            <a:r>
              <a:rPr lang="en-GB" sz="2400" b="1" dirty="0"/>
              <a:t>Modbus TCP</a:t>
            </a:r>
          </a:p>
          <a:p>
            <a:pPr marL="342900" indent="-342900">
              <a:buFont typeface="Arial" panose="020B0604020202020204" pitchFamily="34" charset="0"/>
              <a:buChar char="•"/>
            </a:pPr>
            <a:r>
              <a:rPr lang="en-GB" sz="2400" dirty="0"/>
              <a:t>(Optional) o</a:t>
            </a:r>
            <a:r>
              <a:rPr lang="en-GB" sz="2400" b="0" dirty="0"/>
              <a:t>peration counter for spot welding machines</a:t>
            </a:r>
          </a:p>
          <a:p>
            <a:pPr marL="342900" indent="-342900">
              <a:buFont typeface="Arial" panose="020B0604020202020204" pitchFamily="34" charset="0"/>
              <a:buChar char="•"/>
            </a:pPr>
            <a:r>
              <a:rPr lang="en-GB" sz="2400" dirty="0"/>
              <a:t>Single-board computer (</a:t>
            </a:r>
            <a:r>
              <a:rPr lang="en-GB" sz="2400" b="1" dirty="0"/>
              <a:t>low-cost server</a:t>
            </a:r>
            <a:r>
              <a:rPr lang="en-GB" sz="2400" dirty="0"/>
              <a:t>)</a:t>
            </a:r>
          </a:p>
          <a:p>
            <a:pPr marL="342900" indent="-342900">
              <a:buFont typeface="Arial" panose="020B0604020202020204" pitchFamily="34" charset="0"/>
              <a:buChar char="•"/>
            </a:pPr>
            <a:r>
              <a:rPr lang="en-GB" sz="2400" b="1" dirty="0"/>
              <a:t>Box</a:t>
            </a:r>
            <a:r>
              <a:rPr lang="en-GB" sz="2400" dirty="0"/>
              <a:t> for mounting the measuring equipment with accessories</a:t>
            </a:r>
          </a:p>
          <a:p>
            <a:pPr marL="342900" indent="-342900">
              <a:buFont typeface="Arial" panose="020B0604020202020204" pitchFamily="34" charset="0"/>
              <a:buChar char="•"/>
            </a:pPr>
            <a:r>
              <a:rPr lang="en-GB" sz="2400" dirty="0"/>
              <a:t>Computer with monitor for </a:t>
            </a:r>
            <a:r>
              <a:rPr lang="en-GB" sz="2400" b="1" dirty="0"/>
              <a:t>real-time visualization</a:t>
            </a:r>
            <a:r>
              <a:rPr lang="en-GB" sz="2400" dirty="0"/>
              <a:t> of measurements</a:t>
            </a:r>
          </a:p>
          <a:p>
            <a:pPr marL="342900" indent="-342900">
              <a:buFont typeface="Arial" panose="020B0604020202020204" pitchFamily="34" charset="0"/>
              <a:buChar char="•"/>
            </a:pPr>
            <a:r>
              <a:rPr lang="en-GB" sz="2400" dirty="0"/>
              <a:t>Communication equipment</a:t>
            </a:r>
          </a:p>
        </p:txBody>
      </p:sp>
      <p:sp>
        <p:nvSpPr>
          <p:cNvPr id="13" name="Text Placeholder 4">
            <a:extLst>
              <a:ext uri="{FF2B5EF4-FFF2-40B4-BE49-F238E27FC236}">
                <a16:creationId xmlns:a16="http://schemas.microsoft.com/office/drawing/2014/main" id="{C6EFEBEB-F816-2D33-D9B9-DB4F5746BE00}"/>
              </a:ext>
            </a:extLst>
          </p:cNvPr>
          <p:cNvSpPr txBox="1">
            <a:spLocks/>
          </p:cNvSpPr>
          <p:nvPr/>
        </p:nvSpPr>
        <p:spPr>
          <a:xfrm>
            <a:off x="13860780" y="8542018"/>
            <a:ext cx="3906736" cy="1028701"/>
          </a:xfrm>
          <a:prstGeom prst="rect">
            <a:avLst/>
          </a:prstGeom>
        </p:spPr>
        <p:txBody>
          <a:bodyPr anchor="ct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GB" sz="2000" dirty="0">
                <a:solidFill>
                  <a:srgbClr val="003399"/>
                </a:solidFill>
              </a:rPr>
              <a:t>Three-phase electricity meters with detachable current transformers</a:t>
            </a:r>
            <a:endParaRPr lang="en-GB" dirty="0"/>
          </a:p>
        </p:txBody>
      </p:sp>
      <p:pic>
        <p:nvPicPr>
          <p:cNvPr id="4" name="Picture 3">
            <a:extLst>
              <a:ext uri="{FF2B5EF4-FFF2-40B4-BE49-F238E27FC236}">
                <a16:creationId xmlns:a16="http://schemas.microsoft.com/office/drawing/2014/main" id="{14AC8E0D-BF5E-B09C-360C-45B92978C841}"/>
              </a:ext>
            </a:extLst>
          </p:cNvPr>
          <p:cNvPicPr>
            <a:picLocks noChangeAspect="1"/>
          </p:cNvPicPr>
          <p:nvPr/>
        </p:nvPicPr>
        <p:blipFill>
          <a:blip r:embed="rId2"/>
          <a:stretch>
            <a:fillRect/>
          </a:stretch>
        </p:blipFill>
        <p:spPr>
          <a:xfrm>
            <a:off x="10657205" y="1812448"/>
            <a:ext cx="7110312" cy="6729571"/>
          </a:xfrm>
          <a:prstGeom prst="rect">
            <a:avLst/>
          </a:prstGeom>
        </p:spPr>
      </p:pic>
      <p:pic>
        <p:nvPicPr>
          <p:cNvPr id="5" name="Picture 4">
            <a:extLst>
              <a:ext uri="{FF2B5EF4-FFF2-40B4-BE49-F238E27FC236}">
                <a16:creationId xmlns:a16="http://schemas.microsoft.com/office/drawing/2014/main" id="{23C5886B-0955-87EF-0387-69CA4D9563DC}"/>
              </a:ext>
            </a:extLst>
          </p:cNvPr>
          <p:cNvPicPr/>
          <p:nvPr/>
        </p:nvPicPr>
        <p:blipFill>
          <a:blip r:embed="rId3"/>
          <a:stretch>
            <a:fillRect/>
          </a:stretch>
        </p:blipFill>
        <p:spPr>
          <a:xfrm>
            <a:off x="7188041" y="7008496"/>
            <a:ext cx="4521518" cy="2935288"/>
          </a:xfrm>
          <a:prstGeom prst="rect">
            <a:avLst/>
          </a:prstGeom>
        </p:spPr>
      </p:pic>
      <p:sp>
        <p:nvSpPr>
          <p:cNvPr id="6" name="Text Placeholder 4">
            <a:extLst>
              <a:ext uri="{FF2B5EF4-FFF2-40B4-BE49-F238E27FC236}">
                <a16:creationId xmlns:a16="http://schemas.microsoft.com/office/drawing/2014/main" id="{327F96AA-0C11-E668-5EF4-922840727536}"/>
              </a:ext>
            </a:extLst>
          </p:cNvPr>
          <p:cNvSpPr txBox="1">
            <a:spLocks/>
          </p:cNvSpPr>
          <p:nvPr/>
        </p:nvSpPr>
        <p:spPr>
          <a:xfrm>
            <a:off x="5486400" y="9056369"/>
            <a:ext cx="1701640" cy="887416"/>
          </a:xfrm>
          <a:prstGeom prst="rect">
            <a:avLst/>
          </a:prstGeom>
        </p:spPr>
        <p:txBody>
          <a:bodyPr anchor="ct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GB" sz="2000" dirty="0">
                <a:solidFill>
                  <a:srgbClr val="003399"/>
                </a:solidFill>
              </a:rPr>
              <a:t>Operation counter</a:t>
            </a:r>
            <a:endParaRPr lang="en-GB" dirty="0"/>
          </a:p>
        </p:txBody>
      </p:sp>
    </p:spTree>
    <p:extLst>
      <p:ext uri="{BB962C8B-B14F-4D97-AF65-F5344CB8AC3E}">
        <p14:creationId xmlns:p14="http://schemas.microsoft.com/office/powerpoint/2010/main" val="41954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35E2D-4D9F-6049-12CA-71CD3A935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1BCB8-6506-4ADC-DF0E-79C58EADAB8C}"/>
              </a:ext>
            </a:extLst>
          </p:cNvPr>
          <p:cNvSpPr>
            <a:spLocks noGrp="1"/>
          </p:cNvSpPr>
          <p:nvPr>
            <p:ph type="title"/>
          </p:nvPr>
        </p:nvSpPr>
        <p:spPr>
          <a:xfrm>
            <a:off x="2514600" y="662073"/>
            <a:ext cx="9098280" cy="1705197"/>
          </a:xfrm>
        </p:spPr>
        <p:txBody>
          <a:bodyPr/>
          <a:lstStyle/>
          <a:p>
            <a:pPr>
              <a:lnSpc>
                <a:spcPct val="150000"/>
              </a:lnSpc>
            </a:pPr>
            <a:r>
              <a:rPr lang="en-GB" sz="4400" dirty="0"/>
              <a:t>Technical solution - Software</a:t>
            </a:r>
            <a:endParaRPr lang="en-US" sz="2800" b="0" dirty="0"/>
          </a:p>
        </p:txBody>
      </p:sp>
      <p:sp>
        <p:nvSpPr>
          <p:cNvPr id="3" name="Text Placeholder 2">
            <a:extLst>
              <a:ext uri="{FF2B5EF4-FFF2-40B4-BE49-F238E27FC236}">
                <a16:creationId xmlns:a16="http://schemas.microsoft.com/office/drawing/2014/main" id="{3BD65286-E909-8187-2BD1-449BCDB18B7D}"/>
              </a:ext>
            </a:extLst>
          </p:cNvPr>
          <p:cNvSpPr>
            <a:spLocks noGrp="1"/>
          </p:cNvSpPr>
          <p:nvPr>
            <p:ph type="body" sz="quarter" idx="11"/>
          </p:nvPr>
        </p:nvSpPr>
        <p:spPr>
          <a:xfrm>
            <a:off x="2514600" y="2114005"/>
            <a:ext cx="7559040" cy="5540852"/>
          </a:xfrm>
        </p:spPr>
        <p:txBody>
          <a:bodyPr>
            <a:noAutofit/>
          </a:bodyPr>
          <a:lstStyle/>
          <a:p>
            <a:r>
              <a:rPr lang="en-GB" sz="2400" dirty="0"/>
              <a:t>The EMS provides the ability to:</a:t>
            </a:r>
          </a:p>
          <a:p>
            <a:pPr marL="342900" indent="-342900">
              <a:buFont typeface="Arial" panose="020B0604020202020204" pitchFamily="34" charset="0"/>
              <a:buChar char="•"/>
            </a:pPr>
            <a:r>
              <a:rPr lang="en-GB" sz="2400" dirty="0"/>
              <a:t>visualize current measurements,</a:t>
            </a:r>
          </a:p>
          <a:p>
            <a:pPr marL="342900" indent="-342900">
              <a:buFont typeface="Arial" panose="020B0604020202020204" pitchFamily="34" charset="0"/>
              <a:buChar char="•"/>
            </a:pPr>
            <a:r>
              <a:rPr lang="en-GB" sz="2400" dirty="0"/>
              <a:t>report and export data in an appropriate format.</a:t>
            </a:r>
          </a:p>
          <a:p>
            <a:r>
              <a:rPr lang="en-GB" sz="2400" dirty="0"/>
              <a:t>Upon analysis, </a:t>
            </a:r>
            <a:r>
              <a:rPr lang="en-GB" sz="2400" b="1" dirty="0"/>
              <a:t>choice of software platform </a:t>
            </a:r>
            <a:r>
              <a:rPr lang="en-GB" sz="2400" dirty="0"/>
              <a:t>is possible</a:t>
            </a:r>
            <a:r>
              <a:rPr lang="en-GB" sz="2400" b="1" dirty="0"/>
              <a:t> </a:t>
            </a:r>
            <a:r>
              <a:rPr lang="en-GB" sz="2400" dirty="0"/>
              <a:t>between:</a:t>
            </a:r>
          </a:p>
          <a:p>
            <a:pPr marL="342900" indent="-342900">
              <a:buFont typeface="Arial" panose="020B0604020202020204" pitchFamily="34" charset="0"/>
              <a:buChar char="•"/>
            </a:pPr>
            <a:r>
              <a:rPr lang="en-GB" sz="2400" dirty="0"/>
              <a:t>Open-source software like </a:t>
            </a:r>
            <a:r>
              <a:rPr lang="en-GB" sz="2400" b="1" dirty="0" err="1"/>
              <a:t>Domoticz</a:t>
            </a:r>
            <a:r>
              <a:rPr lang="en-GB" sz="2400" b="1" dirty="0"/>
              <a:t>, Grafana,</a:t>
            </a:r>
            <a:r>
              <a:rPr lang="en-GB" sz="2400" dirty="0"/>
              <a:t>...</a:t>
            </a:r>
          </a:p>
          <a:p>
            <a:pPr marL="342900" indent="-342900">
              <a:buFont typeface="Arial" panose="020B0604020202020204" pitchFamily="34" charset="0"/>
              <a:buChar char="•"/>
            </a:pPr>
            <a:r>
              <a:rPr lang="en-GB" sz="2400" b="1" dirty="0"/>
              <a:t>SCADA</a:t>
            </a:r>
            <a:r>
              <a:rPr lang="en-GB" sz="2400" dirty="0"/>
              <a:t> or specialized energy monitoring software</a:t>
            </a:r>
          </a:p>
          <a:p>
            <a:pPr marL="342900" indent="-342900">
              <a:buFont typeface="Arial" panose="020B0604020202020204" pitchFamily="34" charset="0"/>
              <a:buChar char="•"/>
            </a:pPr>
            <a:r>
              <a:rPr lang="en-GB" sz="2400" b="1" dirty="0"/>
              <a:t>Development</a:t>
            </a:r>
            <a:r>
              <a:rPr lang="en-GB" sz="2400" dirty="0"/>
              <a:t> according to project specifics</a:t>
            </a:r>
          </a:p>
        </p:txBody>
      </p:sp>
      <p:sp>
        <p:nvSpPr>
          <p:cNvPr id="13" name="Text Placeholder 4">
            <a:extLst>
              <a:ext uri="{FF2B5EF4-FFF2-40B4-BE49-F238E27FC236}">
                <a16:creationId xmlns:a16="http://schemas.microsoft.com/office/drawing/2014/main" id="{CA60823F-0F86-77F3-F9A8-D94DB6D01DD6}"/>
              </a:ext>
            </a:extLst>
          </p:cNvPr>
          <p:cNvSpPr txBox="1">
            <a:spLocks/>
          </p:cNvSpPr>
          <p:nvPr/>
        </p:nvSpPr>
        <p:spPr>
          <a:xfrm>
            <a:off x="10287534" y="8411308"/>
            <a:ext cx="7479982" cy="419102"/>
          </a:xfrm>
          <a:prstGeom prst="rect">
            <a:avLst/>
          </a:prstGeom>
        </p:spPr>
        <p:txBody>
          <a:bodyPr anchor="ct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GB" sz="2000" dirty="0">
                <a:solidFill>
                  <a:srgbClr val="003399"/>
                </a:solidFill>
              </a:rPr>
              <a:t>Grafana visualization</a:t>
            </a:r>
            <a:endParaRPr lang="en-GB" dirty="0"/>
          </a:p>
        </p:txBody>
      </p:sp>
      <p:pic>
        <p:nvPicPr>
          <p:cNvPr id="7" name="Picture 6">
            <a:extLst>
              <a:ext uri="{FF2B5EF4-FFF2-40B4-BE49-F238E27FC236}">
                <a16:creationId xmlns:a16="http://schemas.microsoft.com/office/drawing/2014/main" id="{995C1684-C6A2-93B9-FC90-763BEA6968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534" y="1812448"/>
            <a:ext cx="7574544" cy="6484560"/>
          </a:xfrm>
          <a:prstGeom prst="rect">
            <a:avLst/>
          </a:prstGeom>
          <a:noFill/>
        </p:spPr>
      </p:pic>
    </p:spTree>
    <p:extLst>
      <p:ext uri="{BB962C8B-B14F-4D97-AF65-F5344CB8AC3E}">
        <p14:creationId xmlns:p14="http://schemas.microsoft.com/office/powerpoint/2010/main" val="133484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F4C4-E816-BF88-23AA-C723AFEFF3FA}"/>
              </a:ext>
            </a:extLst>
          </p:cNvPr>
          <p:cNvSpPr>
            <a:spLocks noGrp="1"/>
          </p:cNvSpPr>
          <p:nvPr>
            <p:ph type="title"/>
          </p:nvPr>
        </p:nvSpPr>
        <p:spPr>
          <a:xfrm>
            <a:off x="2676237" y="987325"/>
            <a:ext cx="14944106" cy="8585300"/>
          </a:xfrm>
        </p:spPr>
        <p:txBody>
          <a:bodyPr/>
          <a:lstStyle/>
          <a:p>
            <a:r>
              <a:rPr lang="en-US" sz="4400" b="1" dirty="0"/>
              <a:t>Conclusion:</a:t>
            </a:r>
            <a:br>
              <a:rPr lang="en-US" dirty="0"/>
            </a:br>
            <a:br>
              <a:rPr lang="en-US" sz="1050" b="1" dirty="0"/>
            </a:br>
            <a:r>
              <a:rPr lang="en-US" sz="2400" b="0" dirty="0"/>
              <a:t>The system offers a </a:t>
            </a:r>
            <a:r>
              <a:rPr lang="en-US" sz="2400" dirty="0"/>
              <a:t>comprehensive solution for SMEs </a:t>
            </a:r>
            <a:r>
              <a:rPr lang="en-US" sz="2400" b="0" dirty="0"/>
              <a:t>looking to optimize their energy consumption, reduce costs, and improve efficiency. By providing real-time monitoring, automated data collection and advanced analytics, the system enables businesses to make informed decisions that lead to cost savings and sustainability.</a:t>
            </a:r>
            <a:br>
              <a:rPr lang="en-US" sz="2400" b="0" dirty="0"/>
            </a:br>
            <a:br>
              <a:rPr lang="en-US" sz="2400" b="0" dirty="0"/>
            </a:br>
            <a:r>
              <a:rPr lang="en-US" sz="2400" b="0" dirty="0"/>
              <a:t>Key takeaways from the service:</a:t>
            </a:r>
            <a:br>
              <a:rPr lang="en-US" sz="2400" b="0" dirty="0"/>
            </a:br>
            <a:br>
              <a:rPr lang="en-US" sz="2400" b="0" dirty="0"/>
            </a:br>
            <a:r>
              <a:rPr lang="en-US" sz="2400" b="0" dirty="0"/>
              <a:t>✅ </a:t>
            </a:r>
            <a:r>
              <a:rPr lang="en-US" sz="2400" dirty="0"/>
              <a:t>Enhanced Energy Efficiency </a:t>
            </a:r>
            <a:r>
              <a:rPr lang="en-US" sz="2400" b="0" dirty="0"/>
              <a:t>– Reduces waste and improves overall operational performance.</a:t>
            </a:r>
            <a:br>
              <a:rPr lang="en-US" sz="2400" b="0" dirty="0"/>
            </a:br>
            <a:r>
              <a:rPr lang="en-US" sz="2400" b="0" dirty="0"/>
              <a:t>✅ </a:t>
            </a:r>
            <a:r>
              <a:rPr lang="en-US" sz="2400" dirty="0"/>
              <a:t>Cost Reduction </a:t>
            </a:r>
            <a:r>
              <a:rPr lang="en-US" sz="2400" b="0" dirty="0"/>
              <a:t>– Identifies areas for cost savings and streamlines energy consumption.</a:t>
            </a:r>
            <a:br>
              <a:rPr lang="en-US" sz="2400" b="0" dirty="0"/>
            </a:br>
            <a:r>
              <a:rPr lang="en-US" sz="2400" b="0" dirty="0"/>
              <a:t>✅ </a:t>
            </a:r>
            <a:r>
              <a:rPr lang="en-US" sz="2400" dirty="0"/>
              <a:t>Early Fault Detection </a:t>
            </a:r>
            <a:r>
              <a:rPr lang="en-US" sz="2400" b="0" dirty="0"/>
              <a:t>– Prevents equipment failures through predictive analytics.</a:t>
            </a:r>
            <a:br>
              <a:rPr lang="en-US" sz="2400" b="0" dirty="0"/>
            </a:br>
            <a:r>
              <a:rPr lang="en-US" sz="2400" b="0" dirty="0"/>
              <a:t>✅ </a:t>
            </a:r>
            <a:r>
              <a:rPr lang="en-US" sz="2400" dirty="0"/>
              <a:t>Data-Driven Decision Making </a:t>
            </a:r>
            <a:r>
              <a:rPr lang="en-US" sz="2400" b="0" dirty="0"/>
              <a:t>– Empowers SMEs with accurate consumption insights.</a:t>
            </a:r>
            <a:br>
              <a:rPr lang="en-US" sz="2400" b="0" dirty="0"/>
            </a:br>
            <a:r>
              <a:rPr lang="en-US" sz="2400" b="0" dirty="0"/>
              <a:t>✅ </a:t>
            </a:r>
            <a:r>
              <a:rPr lang="en-US" sz="2400" dirty="0"/>
              <a:t>Sustainability &amp; Compliance </a:t>
            </a:r>
            <a:r>
              <a:rPr lang="en-US" sz="2400" b="0" dirty="0"/>
              <a:t>– Supports green initiatives and regulatory compliance.</a:t>
            </a:r>
            <a:br>
              <a:rPr lang="en-US" sz="2400" b="0" dirty="0"/>
            </a:br>
            <a:br>
              <a:rPr lang="en-US" sz="2400" b="0" dirty="0"/>
            </a:br>
            <a:r>
              <a:rPr lang="en-US" sz="2400" b="0" dirty="0"/>
              <a:t>The </a:t>
            </a:r>
            <a:r>
              <a:rPr lang="en-US" sz="2400" b="0" dirty="0" err="1"/>
              <a:t>WeldWise</a:t>
            </a:r>
            <a:r>
              <a:rPr lang="en-US" sz="2400" b="0" dirty="0"/>
              <a:t> system, integrated within the Danube DNA platform, provides a data-driven solution for optimizing production costs and quality in industrial welding processes. By leveraging energy monitoring, </a:t>
            </a:r>
            <a:r>
              <a:rPr lang="en-US" sz="2400" b="0" dirty="0" err="1"/>
              <a:t>WeldWise</a:t>
            </a:r>
            <a:r>
              <a:rPr lang="en-US" sz="2400" b="0" dirty="0"/>
              <a:t> enables real-time tracking of Cost per Unit production, identifying correlations between energy consumption, production volume, and defect rates. This approach allows SMEs to detect inefficiencies, reduce unnecessary energy expenses, and improve overall manufacturing quality. Through pilot implementation, we will validate and refine the system, ensuring precise insights for cost optimization and a smarter, more sustainable industrial ecosystem.</a:t>
            </a:r>
            <a:br>
              <a:rPr lang="en-US" sz="2400" b="0" dirty="0"/>
            </a:br>
            <a:br>
              <a:rPr lang="en-US" sz="2400" b="0" dirty="0"/>
            </a:br>
            <a:r>
              <a:rPr lang="en-US" sz="2400" dirty="0"/>
              <a:t>By adopting EMS, SMEs can reduce their carbon footprint, optimize production costs, and gain a competitive edge in an increasingly energy-conscious market.</a:t>
            </a:r>
            <a:br>
              <a:rPr lang="en-US" sz="2400" dirty="0"/>
            </a:br>
            <a:r>
              <a:rPr lang="en-US" sz="2800" dirty="0"/>
              <a:t>    </a:t>
            </a:r>
            <a:endParaRPr lang="en-US" sz="3600" b="0" dirty="0"/>
          </a:p>
        </p:txBody>
      </p:sp>
    </p:spTree>
    <p:extLst>
      <p:ext uri="{BB962C8B-B14F-4D97-AF65-F5344CB8AC3E}">
        <p14:creationId xmlns:p14="http://schemas.microsoft.com/office/powerpoint/2010/main" val="341551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F4C4-E816-BF88-23AA-C723AFEFF3FA}"/>
              </a:ext>
            </a:extLst>
          </p:cNvPr>
          <p:cNvSpPr>
            <a:spLocks noGrp="1"/>
          </p:cNvSpPr>
          <p:nvPr>
            <p:ph type="title"/>
          </p:nvPr>
        </p:nvSpPr>
        <p:spPr>
          <a:xfrm>
            <a:off x="2514600" y="662073"/>
            <a:ext cx="6276600" cy="1526727"/>
          </a:xfrm>
        </p:spPr>
        <p:txBody>
          <a:bodyPr/>
          <a:lstStyle/>
          <a:p>
            <a:pPr>
              <a:lnSpc>
                <a:spcPct val="100000"/>
              </a:lnSpc>
            </a:pPr>
            <a:r>
              <a:rPr lang="bg-BG" sz="4400" b="1" kern="1200" dirty="0" err="1">
                <a:solidFill>
                  <a:srgbClr val="003399"/>
                </a:solidFill>
                <a:effectLst/>
                <a:latin typeface="Open Sans" panose="020B0606030504020204" pitchFamily="34" charset="0"/>
                <a:ea typeface="+mj-ea"/>
                <a:cs typeface="+mj-cs"/>
              </a:rPr>
              <a:t>What</a:t>
            </a:r>
            <a:r>
              <a:rPr lang="bg-BG" sz="4400" b="1" kern="1200" dirty="0">
                <a:solidFill>
                  <a:srgbClr val="003399"/>
                </a:solidFill>
                <a:effectLst/>
                <a:latin typeface="Open Sans" panose="020B0606030504020204" pitchFamily="34" charset="0"/>
                <a:ea typeface="+mj-ea"/>
                <a:cs typeface="+mj-cs"/>
              </a:rPr>
              <a:t> </a:t>
            </a:r>
            <a:r>
              <a:rPr lang="bg-BG" sz="4400" b="1" kern="1200" dirty="0" err="1">
                <a:solidFill>
                  <a:srgbClr val="003399"/>
                </a:solidFill>
                <a:effectLst/>
                <a:latin typeface="Open Sans" panose="020B0606030504020204" pitchFamily="34" charset="0"/>
                <a:ea typeface="+mj-ea"/>
                <a:cs typeface="+mj-cs"/>
              </a:rPr>
              <a:t>will</a:t>
            </a:r>
            <a:r>
              <a:rPr lang="bg-BG" sz="4400" b="1" kern="1200" dirty="0">
                <a:solidFill>
                  <a:srgbClr val="003399"/>
                </a:solidFill>
                <a:effectLst/>
                <a:latin typeface="Open Sans" panose="020B0606030504020204" pitchFamily="34" charset="0"/>
                <a:ea typeface="+mj-ea"/>
                <a:cs typeface="+mj-cs"/>
              </a:rPr>
              <a:t> </a:t>
            </a:r>
            <a:r>
              <a:rPr lang="bg-BG" sz="4400" b="1" kern="1200" dirty="0" err="1">
                <a:solidFill>
                  <a:srgbClr val="003399"/>
                </a:solidFill>
                <a:effectLst/>
                <a:latin typeface="Open Sans" panose="020B0606030504020204" pitchFamily="34" charset="0"/>
                <a:ea typeface="+mj-ea"/>
                <a:cs typeface="+mj-cs"/>
              </a:rPr>
              <a:t>the</a:t>
            </a:r>
            <a:r>
              <a:rPr lang="bg-BG" sz="4400" b="1" kern="1200" dirty="0">
                <a:solidFill>
                  <a:srgbClr val="003399"/>
                </a:solidFill>
                <a:effectLst/>
                <a:latin typeface="Open Sans" panose="020B0606030504020204" pitchFamily="34" charset="0"/>
                <a:ea typeface="+mj-ea"/>
                <a:cs typeface="+mj-cs"/>
              </a:rPr>
              <a:t> </a:t>
            </a:r>
            <a:r>
              <a:rPr lang="bg-BG" sz="4400" b="1" kern="1200" dirty="0" err="1">
                <a:solidFill>
                  <a:srgbClr val="003399"/>
                </a:solidFill>
                <a:effectLst/>
                <a:latin typeface="Open Sans" panose="020B0606030504020204" pitchFamily="34" charset="0"/>
                <a:ea typeface="+mj-ea"/>
                <a:cs typeface="+mj-cs"/>
              </a:rPr>
              <a:t>tool</a:t>
            </a:r>
            <a:r>
              <a:rPr lang="bg-BG" sz="4400" b="1" kern="1200" dirty="0">
                <a:solidFill>
                  <a:srgbClr val="003399"/>
                </a:solidFill>
                <a:effectLst/>
                <a:latin typeface="Open Sans" panose="020B0606030504020204" pitchFamily="34" charset="0"/>
                <a:ea typeface="+mj-ea"/>
                <a:cs typeface="+mj-cs"/>
              </a:rPr>
              <a:t> </a:t>
            </a:r>
            <a:r>
              <a:rPr lang="bg-BG" sz="4400" b="1" kern="1200" dirty="0" err="1">
                <a:solidFill>
                  <a:srgbClr val="003399"/>
                </a:solidFill>
                <a:effectLst/>
                <a:latin typeface="Open Sans" panose="020B0606030504020204" pitchFamily="34" charset="0"/>
                <a:ea typeface="+mj-ea"/>
                <a:cs typeface="+mj-cs"/>
              </a:rPr>
              <a:t>do</a:t>
            </a:r>
            <a:r>
              <a:rPr lang="bg-BG" sz="4400" b="1" kern="1200" dirty="0">
                <a:solidFill>
                  <a:srgbClr val="003399"/>
                </a:solidFill>
                <a:effectLst/>
                <a:latin typeface="Open Sans" panose="020B0606030504020204" pitchFamily="34" charset="0"/>
                <a:ea typeface="+mj-ea"/>
                <a:cs typeface="+mj-cs"/>
              </a:rPr>
              <a:t>?</a:t>
            </a:r>
            <a:br>
              <a:rPr lang="en-US" sz="4400" dirty="0"/>
            </a:br>
            <a:endParaRPr lang="en-US" sz="2800" b="0" dirty="0"/>
          </a:p>
        </p:txBody>
      </p:sp>
      <p:sp>
        <p:nvSpPr>
          <p:cNvPr id="3" name="Text Placeholder 2">
            <a:extLst>
              <a:ext uri="{FF2B5EF4-FFF2-40B4-BE49-F238E27FC236}">
                <a16:creationId xmlns:a16="http://schemas.microsoft.com/office/drawing/2014/main" id="{77ACC91E-A4E7-ACFB-CC75-8AE2A7E63B2E}"/>
              </a:ext>
            </a:extLst>
          </p:cNvPr>
          <p:cNvSpPr>
            <a:spLocks noGrp="1"/>
          </p:cNvSpPr>
          <p:nvPr>
            <p:ph type="body" sz="quarter" idx="11"/>
          </p:nvPr>
        </p:nvSpPr>
        <p:spPr>
          <a:xfrm>
            <a:off x="2514600" y="1893494"/>
            <a:ext cx="7349400" cy="7887094"/>
          </a:xfrm>
        </p:spPr>
        <p:txBody>
          <a:bodyPr>
            <a:normAutofit/>
          </a:bodyPr>
          <a:lstStyle/>
          <a:p>
            <a:r>
              <a:rPr lang="en-US" sz="2400" b="0" dirty="0"/>
              <a:t>The Energy Monitoring and Management System (EMS) is designed to </a:t>
            </a:r>
            <a:r>
              <a:rPr lang="en-US" sz="2400" b="1" dirty="0"/>
              <a:t>track, analyze, and optimize energy consumption</a:t>
            </a:r>
            <a:r>
              <a:rPr lang="en-US" sz="2400" b="0" dirty="0"/>
              <a:t> in various industries.</a:t>
            </a:r>
            <a:br>
              <a:rPr lang="en-US" sz="2400" b="0" dirty="0"/>
            </a:br>
            <a:br>
              <a:rPr lang="en-US" sz="2400" b="0" dirty="0"/>
            </a:br>
            <a:r>
              <a:rPr lang="en-US" sz="2400" b="0" dirty="0"/>
              <a:t>Key functions include:</a:t>
            </a:r>
          </a:p>
          <a:p>
            <a:pPr marL="342900" indent="-342900">
              <a:spcAft>
                <a:spcPts val="600"/>
              </a:spcAft>
              <a:buFont typeface="Wingdings" panose="05000000000000000000" pitchFamily="2" charset="2"/>
              <a:buChar char="§"/>
            </a:pPr>
            <a:r>
              <a:rPr lang="en-US" sz="2400" b="0" dirty="0"/>
              <a:t>Real-time monitoring of energy consumption</a:t>
            </a:r>
            <a:endParaRPr lang="en-US" sz="2400" dirty="0"/>
          </a:p>
          <a:p>
            <a:pPr marL="342900" indent="-342900">
              <a:spcAft>
                <a:spcPts val="600"/>
              </a:spcAft>
              <a:buFont typeface="Wingdings" panose="05000000000000000000" pitchFamily="2" charset="2"/>
              <a:buChar char="§"/>
            </a:pPr>
            <a:r>
              <a:rPr lang="en-US" sz="2400" b="0" dirty="0"/>
              <a:t>Automated metering of electricity, gas, heat, and other utilities</a:t>
            </a:r>
            <a:endParaRPr lang="en-US" sz="2400" dirty="0"/>
          </a:p>
          <a:p>
            <a:pPr marL="342900" indent="-342900">
              <a:spcAft>
                <a:spcPts val="600"/>
              </a:spcAft>
              <a:buFont typeface="Wingdings" panose="05000000000000000000" pitchFamily="2" charset="2"/>
              <a:buChar char="§"/>
            </a:pPr>
            <a:r>
              <a:rPr lang="en-US" sz="2400" b="0" dirty="0"/>
              <a:t>Detection of inefficiencies and excessive energy use</a:t>
            </a:r>
            <a:endParaRPr lang="en-US" sz="2400" dirty="0"/>
          </a:p>
          <a:p>
            <a:pPr marL="342900" indent="-342900">
              <a:spcAft>
                <a:spcPts val="600"/>
              </a:spcAft>
              <a:buFont typeface="Wingdings" panose="05000000000000000000" pitchFamily="2" charset="2"/>
              <a:buChar char="§"/>
            </a:pPr>
            <a:r>
              <a:rPr lang="en-US" sz="2400" b="0" dirty="0"/>
              <a:t>Cost allocation among production units and departments</a:t>
            </a:r>
            <a:endParaRPr lang="en-US" sz="2400" dirty="0"/>
          </a:p>
          <a:p>
            <a:pPr marL="342900" indent="-342900">
              <a:spcAft>
                <a:spcPts val="600"/>
              </a:spcAft>
              <a:buFont typeface="Wingdings" panose="05000000000000000000" pitchFamily="2" charset="2"/>
              <a:buChar char="§"/>
            </a:pPr>
            <a:r>
              <a:rPr lang="en-US" sz="2400" b="0" dirty="0"/>
              <a:t>Alerts and notifications for anomalies</a:t>
            </a:r>
            <a:endParaRPr lang="en-US" sz="2400" dirty="0"/>
          </a:p>
          <a:p>
            <a:pPr marL="342900" indent="-342900">
              <a:spcAft>
                <a:spcPts val="600"/>
              </a:spcAft>
              <a:buFont typeface="Wingdings" panose="05000000000000000000" pitchFamily="2" charset="2"/>
              <a:buChar char="§"/>
            </a:pPr>
            <a:r>
              <a:rPr lang="en-US" sz="2400" b="0" dirty="0"/>
              <a:t>Data-driven decision-making for energy optimization</a:t>
            </a:r>
            <a:br>
              <a:rPr lang="en-US" sz="3600" dirty="0"/>
            </a:br>
            <a:endParaRPr lang="en-GB" dirty="0"/>
          </a:p>
        </p:txBody>
      </p:sp>
      <p:sp>
        <p:nvSpPr>
          <p:cNvPr id="13" name="Text Placeholder 4">
            <a:extLst>
              <a:ext uri="{FF2B5EF4-FFF2-40B4-BE49-F238E27FC236}">
                <a16:creationId xmlns:a16="http://schemas.microsoft.com/office/drawing/2014/main" id="{0E1AD26B-B7D0-51A6-A1EE-10E51E701F58}"/>
              </a:ext>
            </a:extLst>
          </p:cNvPr>
          <p:cNvSpPr txBox="1">
            <a:spLocks/>
          </p:cNvSpPr>
          <p:nvPr/>
        </p:nvSpPr>
        <p:spPr>
          <a:xfrm>
            <a:off x="11757470" y="8925569"/>
            <a:ext cx="5018049" cy="324320"/>
          </a:xfrm>
          <a:prstGeom prst="rect">
            <a:avLst/>
          </a:prstGeom>
        </p:spPr>
        <p:txBody>
          <a:bodyPr anchor="ct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GB" sz="2000" dirty="0">
                <a:solidFill>
                  <a:srgbClr val="003399"/>
                </a:solidFill>
              </a:rPr>
              <a:t>Detailed data and trends visualisation</a:t>
            </a:r>
            <a:endParaRPr lang="en-GB" dirty="0"/>
          </a:p>
        </p:txBody>
      </p:sp>
      <p:pic>
        <p:nvPicPr>
          <p:cNvPr id="14" name="Picture 13">
            <a:extLst>
              <a:ext uri="{FF2B5EF4-FFF2-40B4-BE49-F238E27FC236}">
                <a16:creationId xmlns:a16="http://schemas.microsoft.com/office/drawing/2014/main" id="{0E8EEFC7-CACE-8CEF-8B6F-CA810E2142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7920" y="1893494"/>
            <a:ext cx="7973022" cy="6825697"/>
          </a:xfrm>
          <a:prstGeom prst="rect">
            <a:avLst/>
          </a:prstGeom>
          <a:noFill/>
        </p:spPr>
      </p:pic>
    </p:spTree>
    <p:extLst>
      <p:ext uri="{BB962C8B-B14F-4D97-AF65-F5344CB8AC3E}">
        <p14:creationId xmlns:p14="http://schemas.microsoft.com/office/powerpoint/2010/main" val="149222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F4C4-E816-BF88-23AA-C723AFEFF3FA}"/>
              </a:ext>
            </a:extLst>
          </p:cNvPr>
          <p:cNvSpPr>
            <a:spLocks noGrp="1"/>
          </p:cNvSpPr>
          <p:nvPr>
            <p:ph type="title"/>
          </p:nvPr>
        </p:nvSpPr>
        <p:spPr>
          <a:xfrm>
            <a:off x="2676237" y="385763"/>
            <a:ext cx="14944106" cy="2127037"/>
          </a:xfrm>
        </p:spPr>
        <p:txBody>
          <a:bodyPr/>
          <a:lstStyle/>
          <a:p>
            <a:pPr>
              <a:lnSpc>
                <a:spcPct val="150000"/>
              </a:lnSpc>
            </a:pPr>
            <a:r>
              <a:rPr lang="en-US" sz="4400" dirty="0"/>
              <a:t>For what kind of SMEs can it be beneficial?</a:t>
            </a:r>
            <a:br>
              <a:rPr lang="en-US" dirty="0"/>
            </a:br>
            <a:r>
              <a:rPr lang="en-US" sz="2800" b="0" dirty="0"/>
              <a:t> </a:t>
            </a:r>
            <a:r>
              <a:rPr lang="en-US" sz="3200" b="0" dirty="0"/>
              <a:t>The system is beneficial for SMEs with high energy consumption, including:</a:t>
            </a:r>
            <a:br>
              <a:rPr lang="en-US" sz="3200" b="0" dirty="0"/>
            </a:br>
            <a:r>
              <a:rPr lang="en-US" sz="3200" b="0" dirty="0"/>
              <a:t> </a:t>
            </a:r>
            <a:br>
              <a:rPr lang="en-US" sz="2800" b="0" dirty="0"/>
            </a:br>
            <a:r>
              <a:rPr lang="en-US" sz="2800" b="0" dirty="0"/>
              <a:t> </a:t>
            </a:r>
            <a:br>
              <a:rPr lang="en-US" sz="2800" dirty="0"/>
            </a:br>
            <a:r>
              <a:rPr lang="en-US" sz="2800" dirty="0"/>
              <a:t>    </a:t>
            </a:r>
            <a:endParaRPr lang="en-US" sz="3600" b="0" dirty="0"/>
          </a:p>
        </p:txBody>
      </p:sp>
      <p:graphicFrame>
        <p:nvGraphicFramePr>
          <p:cNvPr id="3" name="Diagram 2">
            <a:extLst>
              <a:ext uri="{FF2B5EF4-FFF2-40B4-BE49-F238E27FC236}">
                <a16:creationId xmlns:a16="http://schemas.microsoft.com/office/drawing/2014/main" id="{C789190E-D50F-C559-19E3-4D87A1298933}"/>
              </a:ext>
            </a:extLst>
          </p:cNvPr>
          <p:cNvGraphicFramePr/>
          <p:nvPr>
            <p:extLst>
              <p:ext uri="{D42A27DB-BD31-4B8C-83A1-F6EECF244321}">
                <p14:modId xmlns:p14="http://schemas.microsoft.com/office/powerpoint/2010/main" val="3495481120"/>
              </p:ext>
            </p:extLst>
          </p:nvPr>
        </p:nvGraphicFramePr>
        <p:xfrm>
          <a:off x="1822797" y="2396760"/>
          <a:ext cx="21281043" cy="6731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Seeds with solid fill">
            <a:extLst>
              <a:ext uri="{FF2B5EF4-FFF2-40B4-BE49-F238E27FC236}">
                <a16:creationId xmlns:a16="http://schemas.microsoft.com/office/drawing/2014/main" id="{CE077E36-35F5-79FC-3C7E-0C084D71CB8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941320" y="4448927"/>
            <a:ext cx="914400" cy="914400"/>
          </a:xfrm>
          <a:prstGeom prst="rect">
            <a:avLst/>
          </a:prstGeom>
        </p:spPr>
      </p:pic>
      <p:pic>
        <p:nvPicPr>
          <p:cNvPr id="6" name="Graphic 5" descr="Factory with solid fill">
            <a:extLst>
              <a:ext uri="{FF2B5EF4-FFF2-40B4-BE49-F238E27FC236}">
                <a16:creationId xmlns:a16="http://schemas.microsoft.com/office/drawing/2014/main" id="{4A1E981B-D0C4-2767-BB1C-0B8AB3FE90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41320" y="2628840"/>
            <a:ext cx="914400" cy="914400"/>
          </a:xfrm>
          <a:prstGeom prst="rect">
            <a:avLst/>
          </a:prstGeom>
        </p:spPr>
      </p:pic>
      <p:pic>
        <p:nvPicPr>
          <p:cNvPr id="7" name="Graphic 6" descr="Hotel Bell with solid fill">
            <a:extLst>
              <a:ext uri="{FF2B5EF4-FFF2-40B4-BE49-F238E27FC236}">
                <a16:creationId xmlns:a16="http://schemas.microsoft.com/office/drawing/2014/main" id="{4769ABF8-75DD-2DBF-9BA6-1E3024380569}"/>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941320" y="6146148"/>
            <a:ext cx="914400" cy="914400"/>
          </a:xfrm>
          <a:prstGeom prst="rect">
            <a:avLst/>
          </a:prstGeom>
        </p:spPr>
      </p:pic>
      <p:pic>
        <p:nvPicPr>
          <p:cNvPr id="8" name="Graphic 7" descr="Building with solid fill">
            <a:extLst>
              <a:ext uri="{FF2B5EF4-FFF2-40B4-BE49-F238E27FC236}">
                <a16:creationId xmlns:a16="http://schemas.microsoft.com/office/drawing/2014/main" id="{9855FBA2-0974-5685-E430-55E1C55911F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941320" y="7891828"/>
            <a:ext cx="914400" cy="914400"/>
          </a:xfrm>
          <a:prstGeom prst="rect">
            <a:avLst/>
          </a:prstGeom>
        </p:spPr>
      </p:pic>
    </p:spTree>
    <p:extLst>
      <p:ext uri="{BB962C8B-B14F-4D97-AF65-F5344CB8AC3E}">
        <p14:creationId xmlns:p14="http://schemas.microsoft.com/office/powerpoint/2010/main" val="391960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F4C4-E816-BF88-23AA-C723AFEFF3FA}"/>
              </a:ext>
            </a:extLst>
          </p:cNvPr>
          <p:cNvSpPr>
            <a:spLocks noGrp="1"/>
          </p:cNvSpPr>
          <p:nvPr>
            <p:ph type="title"/>
          </p:nvPr>
        </p:nvSpPr>
        <p:spPr>
          <a:xfrm>
            <a:off x="7443787" y="552603"/>
            <a:ext cx="11001376" cy="1680057"/>
          </a:xfrm>
        </p:spPr>
        <p:txBody>
          <a:bodyPr/>
          <a:lstStyle/>
          <a:p>
            <a:pPr>
              <a:lnSpc>
                <a:spcPct val="150000"/>
              </a:lnSpc>
            </a:pPr>
            <a:r>
              <a:rPr lang="sr-Latn-RS" sz="4000" dirty="0"/>
              <a:t>Expected </a:t>
            </a:r>
            <a:r>
              <a:rPr lang="en-GB" sz="4000" dirty="0"/>
              <a:t>b</a:t>
            </a:r>
            <a:r>
              <a:rPr lang="sr-Latn-RS" sz="4000" dirty="0"/>
              <a:t>enefits of </a:t>
            </a:r>
            <a:r>
              <a:rPr lang="en-GB" sz="4000" dirty="0" err="1"/>
              <a:t>i</a:t>
            </a:r>
            <a:r>
              <a:rPr lang="sr-Latn-RS" sz="4000" dirty="0"/>
              <a:t>mplementation</a:t>
            </a:r>
            <a:br>
              <a:rPr lang="en-US" dirty="0"/>
            </a:br>
            <a:r>
              <a:rPr lang="en-US" sz="2800" b="0" dirty="0"/>
              <a:t> Implementing will provide multiple benefits:</a:t>
            </a:r>
            <a:br>
              <a:rPr lang="en-US" sz="2800" b="0" dirty="0"/>
            </a:br>
            <a:br>
              <a:rPr lang="en-US" sz="2800" b="0" dirty="0"/>
            </a:br>
            <a:r>
              <a:rPr lang="en-US" sz="2800" b="0" dirty="0"/>
              <a:t> </a:t>
            </a:r>
            <a:r>
              <a:rPr lang="en-US" sz="2400" b="0" dirty="0"/>
              <a:t> </a:t>
            </a:r>
            <a:br>
              <a:rPr lang="en-US" sz="2400" dirty="0"/>
            </a:br>
            <a:r>
              <a:rPr lang="en-US" sz="2400" dirty="0"/>
              <a:t>    </a:t>
            </a:r>
            <a:endParaRPr lang="en-US" sz="3600" b="0" dirty="0"/>
          </a:p>
        </p:txBody>
      </p:sp>
      <p:graphicFrame>
        <p:nvGraphicFramePr>
          <p:cNvPr id="6" name="Diagram 5">
            <a:extLst>
              <a:ext uri="{FF2B5EF4-FFF2-40B4-BE49-F238E27FC236}">
                <a16:creationId xmlns:a16="http://schemas.microsoft.com/office/drawing/2014/main" id="{8055D6CF-DC9D-889F-07A5-7AE2774C77B4}"/>
              </a:ext>
            </a:extLst>
          </p:cNvPr>
          <p:cNvGraphicFramePr/>
          <p:nvPr>
            <p:extLst>
              <p:ext uri="{D42A27DB-BD31-4B8C-83A1-F6EECF244321}">
                <p14:modId xmlns:p14="http://schemas.microsoft.com/office/powerpoint/2010/main" val="1034549374"/>
              </p:ext>
            </p:extLst>
          </p:nvPr>
        </p:nvGraphicFramePr>
        <p:xfrm>
          <a:off x="7246620" y="2373160"/>
          <a:ext cx="10675620" cy="694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a:extLst>
              <a:ext uri="{FF2B5EF4-FFF2-40B4-BE49-F238E27FC236}">
                <a16:creationId xmlns:a16="http://schemas.microsoft.com/office/drawing/2014/main" id="{ADF65423-CA77-2BDD-8BEB-4F593AFCB6DA}"/>
              </a:ext>
            </a:extLst>
          </p:cNvPr>
          <p:cNvPicPr>
            <a:picLocks noChangeAspect="1"/>
          </p:cNvPicPr>
          <p:nvPr/>
        </p:nvPicPr>
        <p:blipFill>
          <a:blip r:embed="rId7"/>
          <a:srcRect b="1568"/>
          <a:stretch/>
        </p:blipFill>
        <p:spPr>
          <a:xfrm>
            <a:off x="2425738" y="865023"/>
            <a:ext cx="5018049" cy="8850477"/>
          </a:xfrm>
          <a:prstGeom prst="rect">
            <a:avLst/>
          </a:prstGeom>
        </p:spPr>
      </p:pic>
      <p:sp>
        <p:nvSpPr>
          <p:cNvPr id="20" name="Text Placeholder 4">
            <a:extLst>
              <a:ext uri="{FF2B5EF4-FFF2-40B4-BE49-F238E27FC236}">
                <a16:creationId xmlns:a16="http://schemas.microsoft.com/office/drawing/2014/main" id="{CA37A80F-C3B5-6FA6-39CF-E5B975F7996C}"/>
              </a:ext>
            </a:extLst>
          </p:cNvPr>
          <p:cNvSpPr txBox="1">
            <a:spLocks/>
          </p:cNvSpPr>
          <p:nvPr/>
        </p:nvSpPr>
        <p:spPr>
          <a:xfrm>
            <a:off x="2346770" y="9749790"/>
            <a:ext cx="5018049" cy="324320"/>
          </a:xfrm>
          <a:prstGeom prst="rect">
            <a:avLst/>
          </a:prstGeom>
        </p:spPr>
        <p:txBody>
          <a:bodyPr anchor="ct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GB" sz="2000" dirty="0">
                <a:solidFill>
                  <a:srgbClr val="003399"/>
                </a:solidFill>
              </a:rPr>
              <a:t>Detailed data and trends visualisation</a:t>
            </a:r>
            <a:endParaRPr lang="en-GB" dirty="0"/>
          </a:p>
        </p:txBody>
      </p:sp>
    </p:spTree>
    <p:extLst>
      <p:ext uri="{BB962C8B-B14F-4D97-AF65-F5344CB8AC3E}">
        <p14:creationId xmlns:p14="http://schemas.microsoft.com/office/powerpoint/2010/main" val="370259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F670A58-73AE-9C98-DCBF-AC658EDDFBFC}"/>
              </a:ext>
            </a:extLst>
          </p:cNvPr>
          <p:cNvSpPr>
            <a:spLocks noGrp="1"/>
          </p:cNvSpPr>
          <p:nvPr>
            <p:ph type="title"/>
          </p:nvPr>
        </p:nvSpPr>
        <p:spPr>
          <a:xfrm>
            <a:off x="2506981" y="137225"/>
            <a:ext cx="14897100" cy="1702845"/>
          </a:xfrm>
        </p:spPr>
        <p:txBody>
          <a:bodyPr/>
          <a:lstStyle/>
          <a:p>
            <a:pPr>
              <a:lnSpc>
                <a:spcPct val="150000"/>
              </a:lnSpc>
            </a:pPr>
            <a:r>
              <a:rPr lang="sr-Latn-RS" sz="4400" dirty="0"/>
              <a:t>Implementation </a:t>
            </a:r>
            <a:r>
              <a:rPr lang="en-GB" sz="4400" dirty="0"/>
              <a:t>t</a:t>
            </a:r>
            <a:r>
              <a:rPr lang="sr-Latn-RS" sz="4400" dirty="0"/>
              <a:t>hrough </a:t>
            </a:r>
            <a:r>
              <a:rPr lang="en-GB" sz="4400" dirty="0"/>
              <a:t>p</a:t>
            </a:r>
            <a:r>
              <a:rPr lang="sr-Latn-RS" sz="4400" dirty="0"/>
              <a:t>ilot </a:t>
            </a:r>
            <a:r>
              <a:rPr lang="en-GB" sz="4400" dirty="0"/>
              <a:t>a</a:t>
            </a:r>
            <a:r>
              <a:rPr lang="sr-Latn-RS" sz="4400" dirty="0"/>
              <a:t>ctions</a:t>
            </a:r>
            <a:br>
              <a:rPr lang="en-GB" sz="4400" dirty="0"/>
            </a:br>
            <a:r>
              <a:rPr lang="en-US" sz="2800" b="0" dirty="0"/>
              <a:t>The system will be tested in SMEs through pilot actions: </a:t>
            </a:r>
            <a:r>
              <a:rPr lang="en-US" sz="2800" b="0" dirty="0" err="1"/>
              <a:t>WeldWise</a:t>
            </a:r>
            <a:br>
              <a:rPr lang="en-US" sz="2800" b="0" dirty="0"/>
            </a:br>
            <a:r>
              <a:rPr lang="en-US" sz="2800" dirty="0"/>
              <a:t>    </a:t>
            </a:r>
            <a:endParaRPr lang="en-US" sz="3600" b="0" dirty="0"/>
          </a:p>
        </p:txBody>
      </p:sp>
      <p:grpSp>
        <p:nvGrpSpPr>
          <p:cNvPr id="21" name="Group 20">
            <a:extLst>
              <a:ext uri="{FF2B5EF4-FFF2-40B4-BE49-F238E27FC236}">
                <a16:creationId xmlns:a16="http://schemas.microsoft.com/office/drawing/2014/main" id="{EAFE6104-31BD-A3E4-8DDC-4E15F50B457F}"/>
              </a:ext>
            </a:extLst>
          </p:cNvPr>
          <p:cNvGrpSpPr/>
          <p:nvPr/>
        </p:nvGrpSpPr>
        <p:grpSpPr>
          <a:xfrm>
            <a:off x="3913184" y="2023894"/>
            <a:ext cx="11752836" cy="8123016"/>
            <a:chOff x="4256005" y="2100094"/>
            <a:chExt cx="11752836" cy="8123016"/>
          </a:xfrm>
        </p:grpSpPr>
        <p:grpSp>
          <p:nvGrpSpPr>
            <p:cNvPr id="131" name="Timeline" title="Timeline">
              <a:extLst>
                <a:ext uri="{FF2B5EF4-FFF2-40B4-BE49-F238E27FC236}">
                  <a16:creationId xmlns:a16="http://schemas.microsoft.com/office/drawing/2014/main" id="{80E90EA6-F479-4B68-B9E1-1C3BA327F709}"/>
                </a:ext>
              </a:extLst>
            </p:cNvPr>
            <p:cNvGrpSpPr/>
            <p:nvPr/>
          </p:nvGrpSpPr>
          <p:grpSpPr>
            <a:xfrm>
              <a:off x="4256006" y="4915677"/>
              <a:ext cx="10883929" cy="360640"/>
              <a:chOff x="262906" y="3346265"/>
              <a:chExt cx="11214665" cy="165471"/>
            </a:xfrm>
          </p:grpSpPr>
          <p:cxnSp>
            <p:nvCxnSpPr>
              <p:cNvPr id="132" name="Straight Arrow Connector 131">
                <a:extLst>
                  <a:ext uri="{FF2B5EF4-FFF2-40B4-BE49-F238E27FC236}">
                    <a16:creationId xmlns:a16="http://schemas.microsoft.com/office/drawing/2014/main" id="{660CCE5D-ECB2-4A25-ABD8-9C08E3FC417B}"/>
                  </a:ext>
                </a:extLst>
              </p:cNvPr>
              <p:cNvCxnSpPr>
                <a:cxnSpLocks/>
              </p:cNvCxnSpPr>
              <p:nvPr/>
            </p:nvCxnSpPr>
            <p:spPr>
              <a:xfrm>
                <a:off x="262906" y="3456143"/>
                <a:ext cx="1121466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1BDAB50-CB43-4CDA-A153-680C3AD2A94E}"/>
                  </a:ext>
                </a:extLst>
              </p:cNvPr>
              <p:cNvCxnSpPr>
                <a:cxnSpLocks/>
              </p:cNvCxnSpPr>
              <p:nvPr/>
            </p:nvCxnSpPr>
            <p:spPr>
              <a:xfrm>
                <a:off x="106747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C29E3BD-5A12-4FFD-B1C1-90F4794AE974}"/>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632B552-5CE0-4F61-8227-D17EF98991EB}"/>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CA0E0ED-2B0C-4C9D-A1D5-FDBDA765B8F9}"/>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0E97CC2-3A8F-4FE7-8870-B3E9D1ECACA5}"/>
                  </a:ext>
                </a:extLst>
              </p:cNvPr>
              <p:cNvCxnSpPr>
                <a:cxnSpLocks/>
              </p:cNvCxnSpPr>
              <p:nvPr/>
            </p:nvCxnSpPr>
            <p:spPr>
              <a:xfrm>
                <a:off x="365704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FD91290-3B48-4FA9-B818-25FA9E03C8CA}"/>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567788E-8E0F-4D00-8FF1-4B165095861B}"/>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CDC95D9-C03C-4F5D-AFB1-D0AE81264BC4}"/>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BF3CA6B-24E1-4940-AC23-5BCBBDE1ECF2}"/>
                  </a:ext>
                </a:extLst>
              </p:cNvPr>
              <p:cNvCxnSpPr>
                <a:cxnSpLocks/>
              </p:cNvCxnSpPr>
              <p:nvPr/>
            </p:nvCxnSpPr>
            <p:spPr>
              <a:xfrm>
                <a:off x="624661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791226E-3A19-4DA3-AB9B-3EA9BD4F99CB}"/>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ECA7BD4-0732-4C8E-9491-C3022617866F}"/>
                  </a:ext>
                </a:extLst>
              </p:cNvPr>
              <p:cNvCxnSpPr>
                <a:cxnSpLocks/>
              </p:cNvCxnSpPr>
              <p:nvPr/>
            </p:nvCxnSpPr>
            <p:spPr>
              <a:xfrm>
                <a:off x="754139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66C6701-F2E7-4932-8C7E-DD6857011DF7}"/>
                  </a:ext>
                </a:extLst>
              </p:cNvPr>
              <p:cNvCxnSpPr>
                <a:cxnSpLocks/>
              </p:cNvCxnSpPr>
              <p:nvPr/>
            </p:nvCxnSpPr>
            <p:spPr>
              <a:xfrm>
                <a:off x="818878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9A24C7C-DD75-4CDA-8E9E-432042F4F352}"/>
                  </a:ext>
                </a:extLst>
              </p:cNvPr>
              <p:cNvCxnSpPr>
                <a:cxnSpLocks/>
              </p:cNvCxnSpPr>
              <p:nvPr/>
            </p:nvCxnSpPr>
            <p:spPr>
              <a:xfrm>
                <a:off x="883618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E5916AC-0A29-43A7-B6B0-504998D9755F}"/>
                  </a:ext>
                </a:extLst>
              </p:cNvPr>
              <p:cNvCxnSpPr>
                <a:cxnSpLocks/>
              </p:cNvCxnSpPr>
              <p:nvPr/>
            </p:nvCxnSpPr>
            <p:spPr>
              <a:xfrm>
                <a:off x="948357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CE8999A-CE76-47FC-BF29-60696446007F}"/>
                  </a:ext>
                </a:extLst>
              </p:cNvPr>
              <p:cNvCxnSpPr>
                <a:cxnSpLocks/>
              </p:cNvCxnSpPr>
              <p:nvPr/>
            </p:nvCxnSpPr>
            <p:spPr>
              <a:xfrm>
                <a:off x="1013096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31041EE-1B35-41D4-8FBE-39465DC15FB6}"/>
                  </a:ext>
                </a:extLst>
              </p:cNvPr>
              <p:cNvCxnSpPr>
                <a:cxnSpLocks/>
              </p:cNvCxnSpPr>
              <p:nvPr/>
            </p:nvCxnSpPr>
            <p:spPr>
              <a:xfrm>
                <a:off x="1077835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75" name="Arrow: U-Turn Milestone 1" title="Timeline Arrow">
              <a:extLst>
                <a:ext uri="{FF2B5EF4-FFF2-40B4-BE49-F238E27FC236}">
                  <a16:creationId xmlns:a16="http://schemas.microsoft.com/office/drawing/2014/main" id="{36189603-5B44-4AF3-AEC6-6281E5F556A7}"/>
                </a:ext>
              </a:extLst>
            </p:cNvPr>
            <p:cNvSpPr/>
            <p:nvPr/>
          </p:nvSpPr>
          <p:spPr>
            <a:xfrm>
              <a:off x="4406537" y="4175761"/>
              <a:ext cx="3102021" cy="976451"/>
            </a:xfrm>
            <a:prstGeom prst="uturnArrow">
              <a:avLst>
                <a:gd name="adj1" fmla="val 37244"/>
                <a:gd name="adj2" fmla="val 18622"/>
                <a:gd name="adj3" fmla="val 20252"/>
                <a:gd name="adj4" fmla="val 52602"/>
                <a:gd name="adj5" fmla="val 96832"/>
              </a:avLst>
            </a:prstGeom>
            <a:solidFill>
              <a:srgbClr val="47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sz="2700">
                <a:solidFill>
                  <a:schemeClr val="tx1"/>
                </a:solidFill>
              </a:endParaRPr>
            </a:p>
          </p:txBody>
        </p:sp>
        <p:cxnSp>
          <p:nvCxnSpPr>
            <p:cNvPr id="184" name="Connector Milestone 1" title="Connecter Line">
              <a:extLst>
                <a:ext uri="{FF2B5EF4-FFF2-40B4-BE49-F238E27FC236}">
                  <a16:creationId xmlns:a16="http://schemas.microsoft.com/office/drawing/2014/main" id="{6540B9DE-D8F6-4EBE-8DC6-8E44C65F1330}"/>
                </a:ext>
              </a:extLst>
            </p:cNvPr>
            <p:cNvCxnSpPr>
              <a:cxnSpLocks/>
            </p:cNvCxnSpPr>
            <p:nvPr/>
          </p:nvCxnSpPr>
          <p:spPr>
            <a:xfrm flipH="1">
              <a:off x="5957545" y="3400496"/>
              <a:ext cx="2" cy="542916"/>
            </a:xfrm>
            <a:prstGeom prst="line">
              <a:avLst/>
            </a:prstGeom>
            <a:ln>
              <a:solidFill>
                <a:srgbClr val="00339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6B5245E3-4035-4760-B649-EB7C65910BA3}"/>
                </a:ext>
              </a:extLst>
            </p:cNvPr>
            <p:cNvSpPr txBox="1"/>
            <p:nvPr/>
          </p:nvSpPr>
          <p:spPr>
            <a:xfrm>
              <a:off x="4649311" y="2100094"/>
              <a:ext cx="2651760" cy="1277273"/>
            </a:xfrm>
            <a:prstGeom prst="rect">
              <a:avLst/>
            </a:prstGeom>
            <a:noFill/>
          </p:spPr>
          <p:txBody>
            <a:bodyPr wrap="square" lIns="0" tIns="0" rIns="0" bIns="0" rtlCol="0">
              <a:spAutoFit/>
            </a:bodyPr>
            <a:lstStyle/>
            <a:p>
              <a:pPr algn="ctr" rtl="0"/>
              <a:r>
                <a:rPr lang="en-gb" sz="2700" b="1" dirty="0">
                  <a:solidFill>
                    <a:srgbClr val="003399"/>
                  </a:solidFill>
                </a:rPr>
                <a:t>SMEs</a:t>
              </a:r>
            </a:p>
            <a:p>
              <a:pPr algn="ctr"/>
              <a:r>
                <a:rPr lang="en-GB" sz="2800" dirty="0">
                  <a:solidFill>
                    <a:srgbClr val="003399"/>
                  </a:solidFill>
                </a:rPr>
                <a:t>f</a:t>
              </a:r>
              <a:r>
                <a:rPr lang="en-gb" sz="2800" dirty="0">
                  <a:solidFill>
                    <a:srgbClr val="003399"/>
                  </a:solidFill>
                </a:rPr>
                <a:t>rom manufacturing</a:t>
              </a:r>
            </a:p>
          </p:txBody>
        </p:sp>
        <p:sp>
          <p:nvSpPr>
            <p:cNvPr id="192" name="Arrow: U-Turn Milestone 3" title="Timeline Arrow">
              <a:extLst>
                <a:ext uri="{FF2B5EF4-FFF2-40B4-BE49-F238E27FC236}">
                  <a16:creationId xmlns:a16="http://schemas.microsoft.com/office/drawing/2014/main" id="{1933FDD6-F066-4538-99D7-94C1D06624C3}"/>
                </a:ext>
              </a:extLst>
            </p:cNvPr>
            <p:cNvSpPr/>
            <p:nvPr/>
          </p:nvSpPr>
          <p:spPr>
            <a:xfrm>
              <a:off x="8125824" y="3299603"/>
              <a:ext cx="1339955" cy="1852605"/>
            </a:xfrm>
            <a:prstGeom prst="uturnArrow">
              <a:avLst>
                <a:gd name="adj1" fmla="val 27292"/>
                <a:gd name="adj2" fmla="val 13691"/>
                <a:gd name="adj3" fmla="val 20519"/>
                <a:gd name="adj4" fmla="val 52602"/>
                <a:gd name="adj5" fmla="val 9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sz="2700">
                <a:solidFill>
                  <a:schemeClr val="tx1"/>
                </a:solidFill>
              </a:endParaRPr>
            </a:p>
          </p:txBody>
        </p:sp>
        <p:grpSp>
          <p:nvGrpSpPr>
            <p:cNvPr id="4" name="Milestone Graphic" title="Milestone Graphic">
              <a:extLst>
                <a:ext uri="{FF2B5EF4-FFF2-40B4-BE49-F238E27FC236}">
                  <a16:creationId xmlns:a16="http://schemas.microsoft.com/office/drawing/2014/main" id="{913EAD05-5455-4B5E-8508-9C62E1EF0D52}"/>
                </a:ext>
              </a:extLst>
            </p:cNvPr>
            <p:cNvGrpSpPr/>
            <p:nvPr/>
          </p:nvGrpSpPr>
          <p:grpSpPr>
            <a:xfrm>
              <a:off x="8447188" y="3160033"/>
              <a:ext cx="697226" cy="697226"/>
              <a:chOff x="3764706" y="2101552"/>
              <a:chExt cx="464817" cy="464817"/>
            </a:xfrm>
          </p:grpSpPr>
          <p:sp>
            <p:nvSpPr>
              <p:cNvPr id="231" name="Oval 230" title="Circle Background">
                <a:extLst>
                  <a:ext uri="{FF2B5EF4-FFF2-40B4-BE49-F238E27FC236}">
                    <a16:creationId xmlns:a16="http://schemas.microsoft.com/office/drawing/2014/main" id="{D04A7E40-AE17-466D-B8F1-754FA6B9907D}"/>
                  </a:ext>
                </a:extLst>
              </p:cNvPr>
              <p:cNvSpPr/>
              <p:nvPr/>
            </p:nvSpPr>
            <p:spPr>
              <a:xfrm>
                <a:off x="3764706" y="2101552"/>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sz="2700" dirty="0"/>
              </a:p>
            </p:txBody>
          </p:sp>
          <p:pic>
            <p:nvPicPr>
              <p:cNvPr id="233" name="Graphic 232" descr="Users with solid fill">
                <a:extLst>
                  <a:ext uri="{FF2B5EF4-FFF2-40B4-BE49-F238E27FC236}">
                    <a16:creationId xmlns:a16="http://schemas.microsoft.com/office/drawing/2014/main" id="{D5835B93-0E07-4B9D-86E8-710FE29E453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15992" y="2147449"/>
                <a:ext cx="374220" cy="374220"/>
              </a:xfrm>
              <a:prstGeom prst="rect">
                <a:avLst/>
              </a:prstGeom>
            </p:spPr>
          </p:pic>
        </p:grpSp>
        <p:sp>
          <p:nvSpPr>
            <p:cNvPr id="194" name="TextBox 193">
              <a:extLst>
                <a:ext uri="{FF2B5EF4-FFF2-40B4-BE49-F238E27FC236}">
                  <a16:creationId xmlns:a16="http://schemas.microsoft.com/office/drawing/2014/main" id="{57BE9E71-DFEF-4975-BCC6-C716CADF2553}"/>
                </a:ext>
              </a:extLst>
            </p:cNvPr>
            <p:cNvSpPr txBox="1"/>
            <p:nvPr/>
          </p:nvSpPr>
          <p:spPr>
            <a:xfrm>
              <a:off x="7528976" y="2240858"/>
              <a:ext cx="2651760" cy="830997"/>
            </a:xfrm>
            <a:prstGeom prst="rect">
              <a:avLst/>
            </a:prstGeom>
            <a:noFill/>
          </p:spPr>
          <p:txBody>
            <a:bodyPr wrap="square" lIns="0" tIns="0" rIns="0" bIns="0" rtlCol="0">
              <a:spAutoFit/>
            </a:bodyPr>
            <a:lstStyle/>
            <a:p>
              <a:pPr algn="ctr" rtl="0"/>
              <a:r>
                <a:rPr lang="en-gb" sz="2700" b="1" dirty="0">
                  <a:solidFill>
                    <a:srgbClr val="003399"/>
                  </a:solidFill>
                </a:rPr>
                <a:t>Training</a:t>
              </a:r>
            </a:p>
            <a:p>
              <a:pPr algn="ctr" rtl="0"/>
              <a:r>
                <a:rPr lang="en-GB" sz="2700" dirty="0">
                  <a:solidFill>
                    <a:srgbClr val="003399"/>
                  </a:solidFill>
                </a:rPr>
                <a:t>of personnel</a:t>
              </a:r>
              <a:endParaRPr lang="en-gb" sz="2700" dirty="0">
                <a:solidFill>
                  <a:srgbClr val="003399"/>
                </a:solidFill>
              </a:endParaRPr>
            </a:p>
          </p:txBody>
        </p:sp>
        <p:sp>
          <p:nvSpPr>
            <p:cNvPr id="197" name="Arrow: U-Turn Milestone 4" title="Timeline Arrow">
              <a:extLst>
                <a:ext uri="{FF2B5EF4-FFF2-40B4-BE49-F238E27FC236}">
                  <a16:creationId xmlns:a16="http://schemas.microsoft.com/office/drawing/2014/main" id="{E23F67B2-BA7A-475B-82FA-2AC38000CCA7}"/>
                </a:ext>
              </a:extLst>
            </p:cNvPr>
            <p:cNvSpPr/>
            <p:nvPr/>
          </p:nvSpPr>
          <p:spPr>
            <a:xfrm flipV="1">
              <a:off x="7130200" y="5152205"/>
              <a:ext cx="1339955" cy="1852605"/>
            </a:xfrm>
            <a:prstGeom prst="uturnArrow">
              <a:avLst>
                <a:gd name="adj1" fmla="val 27292"/>
                <a:gd name="adj2" fmla="val 13691"/>
                <a:gd name="adj3" fmla="val 20519"/>
                <a:gd name="adj4" fmla="val 52602"/>
                <a:gd name="adj5" fmla="val 9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sz="2700">
                <a:solidFill>
                  <a:schemeClr val="tx1"/>
                </a:solidFill>
              </a:endParaRPr>
            </a:p>
          </p:txBody>
        </p:sp>
        <p:grpSp>
          <p:nvGrpSpPr>
            <p:cNvPr id="3" name="Milestone Graphic" title="Milestone Graphic">
              <a:extLst>
                <a:ext uri="{FF2B5EF4-FFF2-40B4-BE49-F238E27FC236}">
                  <a16:creationId xmlns:a16="http://schemas.microsoft.com/office/drawing/2014/main" id="{26620272-83B2-4343-A993-207B3866032F}"/>
                </a:ext>
              </a:extLst>
            </p:cNvPr>
            <p:cNvGrpSpPr/>
            <p:nvPr/>
          </p:nvGrpSpPr>
          <p:grpSpPr>
            <a:xfrm>
              <a:off x="7451564" y="6457996"/>
              <a:ext cx="697226" cy="697226"/>
              <a:chOff x="4398285" y="4297293"/>
              <a:chExt cx="464817" cy="464817"/>
            </a:xfrm>
          </p:grpSpPr>
          <p:sp>
            <p:nvSpPr>
              <p:cNvPr id="232" name="Oval 231" title="Circle Background">
                <a:extLst>
                  <a:ext uri="{FF2B5EF4-FFF2-40B4-BE49-F238E27FC236}">
                    <a16:creationId xmlns:a16="http://schemas.microsoft.com/office/drawing/2014/main" id="{A7810D83-8D40-4F8E-873F-738446B74114}"/>
                  </a:ext>
                </a:extLst>
              </p:cNvPr>
              <p:cNvSpPr/>
              <p:nvPr/>
            </p:nvSpPr>
            <p:spPr>
              <a:xfrm>
                <a:off x="4398285" y="4297293"/>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sz="2700" dirty="0"/>
              </a:p>
            </p:txBody>
          </p:sp>
          <p:pic>
            <p:nvPicPr>
              <p:cNvPr id="234" name="Graphic 233" descr="Processor with solid fill">
                <a:extLst>
                  <a:ext uri="{FF2B5EF4-FFF2-40B4-BE49-F238E27FC236}">
                    <a16:creationId xmlns:a16="http://schemas.microsoft.com/office/drawing/2014/main" id="{B2D5DEBF-9EF4-4878-B668-9BA022CC98C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68008" y="4361136"/>
                <a:ext cx="338172" cy="338172"/>
              </a:xfrm>
              <a:prstGeom prst="rect">
                <a:avLst/>
              </a:prstGeom>
            </p:spPr>
          </p:pic>
        </p:grpSp>
        <p:sp>
          <p:nvSpPr>
            <p:cNvPr id="199" name="TextBox 198">
              <a:extLst>
                <a:ext uri="{FF2B5EF4-FFF2-40B4-BE49-F238E27FC236}">
                  <a16:creationId xmlns:a16="http://schemas.microsoft.com/office/drawing/2014/main" id="{79806D6A-513A-48E1-8624-5F56FD41FD8E}"/>
                </a:ext>
              </a:extLst>
            </p:cNvPr>
            <p:cNvSpPr txBox="1"/>
            <p:nvPr/>
          </p:nvSpPr>
          <p:spPr>
            <a:xfrm>
              <a:off x="4910729" y="7382970"/>
              <a:ext cx="5892883" cy="1277273"/>
            </a:xfrm>
            <a:prstGeom prst="rect">
              <a:avLst/>
            </a:prstGeom>
            <a:noFill/>
          </p:spPr>
          <p:txBody>
            <a:bodyPr wrap="square" lIns="0" tIns="0" rIns="0" bIns="0" rtlCol="0">
              <a:spAutoFit/>
            </a:bodyPr>
            <a:lstStyle/>
            <a:p>
              <a:pPr algn="ctr" rtl="0"/>
              <a:r>
                <a:rPr lang="en-gb" sz="2700" b="1" dirty="0">
                  <a:solidFill>
                    <a:srgbClr val="003399"/>
                  </a:solidFill>
                </a:rPr>
                <a:t>Installation</a:t>
              </a:r>
            </a:p>
            <a:p>
              <a:pPr marL="457200" indent="-457200" algn="ctr" rtl="0">
                <a:buFont typeface="Wingdings" panose="05000000000000000000" pitchFamily="2" charset="2"/>
                <a:buChar char="ü"/>
              </a:pPr>
              <a:r>
                <a:rPr lang="en-US" sz="2800" b="0" dirty="0">
                  <a:solidFill>
                    <a:srgbClr val="003399"/>
                  </a:solidFill>
                </a:rPr>
                <a:t>energy monitoring devices</a:t>
              </a:r>
            </a:p>
            <a:p>
              <a:pPr marL="457200" indent="-457200" algn="ctr" rtl="0">
                <a:buFont typeface="Wingdings" panose="05000000000000000000" pitchFamily="2" charset="2"/>
                <a:buChar char="ü"/>
              </a:pPr>
              <a:r>
                <a:rPr lang="en-US" sz="2800" b="0" dirty="0">
                  <a:solidFill>
                    <a:srgbClr val="003399"/>
                  </a:solidFill>
                </a:rPr>
                <a:t>communication networks</a:t>
              </a:r>
              <a:endParaRPr lang="en-gb" sz="2700" dirty="0">
                <a:solidFill>
                  <a:srgbClr val="003399"/>
                </a:solidFill>
              </a:endParaRPr>
            </a:p>
          </p:txBody>
        </p:sp>
        <p:sp>
          <p:nvSpPr>
            <p:cNvPr id="202" name="Arrow: U-Turn Milestone 5" title="Timeline Arrow">
              <a:extLst>
                <a:ext uri="{FF2B5EF4-FFF2-40B4-BE49-F238E27FC236}">
                  <a16:creationId xmlns:a16="http://schemas.microsoft.com/office/drawing/2014/main" id="{60B2DC70-87DD-44B4-9974-2E0B2117DE08}"/>
                </a:ext>
              </a:extLst>
            </p:cNvPr>
            <p:cNvSpPr/>
            <p:nvPr/>
          </p:nvSpPr>
          <p:spPr>
            <a:xfrm flipV="1">
              <a:off x="9106877" y="5169309"/>
              <a:ext cx="3469566" cy="976451"/>
            </a:xfrm>
            <a:prstGeom prst="uturnArrow">
              <a:avLst>
                <a:gd name="adj1" fmla="val 37244"/>
                <a:gd name="adj2" fmla="val 18622"/>
                <a:gd name="adj3" fmla="val 20252"/>
                <a:gd name="adj4" fmla="val 52602"/>
                <a:gd name="adj5" fmla="val 96832"/>
              </a:avLst>
            </a:prstGeom>
            <a:solidFill>
              <a:srgbClr val="47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sz="2700">
                <a:solidFill>
                  <a:srgbClr val="003399"/>
                </a:solidFill>
              </a:endParaRPr>
            </a:p>
          </p:txBody>
        </p:sp>
        <p:cxnSp>
          <p:nvCxnSpPr>
            <p:cNvPr id="98" name="Connector Milestone 1" title="Connecter Line">
              <a:extLst>
                <a:ext uri="{FF2B5EF4-FFF2-40B4-BE49-F238E27FC236}">
                  <a16:creationId xmlns:a16="http://schemas.microsoft.com/office/drawing/2014/main" id="{33CE460B-EDDE-4B77-A80A-B18C8292C77D}"/>
                </a:ext>
              </a:extLst>
            </p:cNvPr>
            <p:cNvCxnSpPr>
              <a:cxnSpLocks/>
            </p:cNvCxnSpPr>
            <p:nvPr/>
          </p:nvCxnSpPr>
          <p:spPr>
            <a:xfrm>
              <a:off x="12122731" y="6282843"/>
              <a:ext cx="0" cy="927626"/>
            </a:xfrm>
            <a:prstGeom prst="line">
              <a:avLst/>
            </a:prstGeom>
            <a:ln>
              <a:solidFill>
                <a:srgbClr val="00339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2" name="Connector Launch" title="Connecter Line">
              <a:extLst>
                <a:ext uri="{FF2B5EF4-FFF2-40B4-BE49-F238E27FC236}">
                  <a16:creationId xmlns:a16="http://schemas.microsoft.com/office/drawing/2014/main" id="{B9C1D786-BB48-4CC7-8273-A3DF0DFCB266}"/>
                </a:ext>
              </a:extLst>
            </p:cNvPr>
            <p:cNvCxnSpPr>
              <a:cxnSpLocks/>
            </p:cNvCxnSpPr>
            <p:nvPr/>
          </p:nvCxnSpPr>
          <p:spPr>
            <a:xfrm flipH="1">
              <a:off x="12375618" y="4264199"/>
              <a:ext cx="6" cy="831797"/>
            </a:xfrm>
            <a:prstGeom prst="line">
              <a:avLst/>
            </a:prstGeom>
            <a:ln>
              <a:solidFill>
                <a:srgbClr val="003399"/>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35" name="Launch Graphic" title="Launch Graphic">
              <a:extLst>
                <a:ext uri="{FF2B5EF4-FFF2-40B4-BE49-F238E27FC236}">
                  <a16:creationId xmlns:a16="http://schemas.microsoft.com/office/drawing/2014/main" id="{EE7BDC36-5F29-455C-B739-3B266E64CA8C}"/>
                </a:ext>
              </a:extLst>
            </p:cNvPr>
            <p:cNvGrpSpPr/>
            <p:nvPr/>
          </p:nvGrpSpPr>
          <p:grpSpPr>
            <a:xfrm>
              <a:off x="11865213" y="3110775"/>
              <a:ext cx="1020809" cy="1020809"/>
              <a:chOff x="10961301" y="3355525"/>
              <a:chExt cx="680539" cy="680539"/>
            </a:xfrm>
          </p:grpSpPr>
          <p:sp>
            <p:nvSpPr>
              <p:cNvPr id="236" name="Oval 235" title="Launch Circle">
                <a:extLst>
                  <a:ext uri="{FF2B5EF4-FFF2-40B4-BE49-F238E27FC236}">
                    <a16:creationId xmlns:a16="http://schemas.microsoft.com/office/drawing/2014/main" id="{C2680208-3C44-427A-8695-8FD5BD8AAF59}"/>
                  </a:ext>
                </a:extLst>
              </p:cNvPr>
              <p:cNvSpPr/>
              <p:nvPr/>
            </p:nvSpPr>
            <p:spPr>
              <a:xfrm>
                <a:off x="10961301" y="3355525"/>
                <a:ext cx="680539" cy="680539"/>
              </a:xfrm>
              <a:prstGeom prst="ellipse">
                <a:avLst/>
              </a:prstGeom>
              <a:solidFill>
                <a:srgbClr val="36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sz="2700" dirty="0"/>
              </a:p>
            </p:txBody>
          </p:sp>
          <p:pic>
            <p:nvPicPr>
              <p:cNvPr id="237" name="Graphic 236" title="Launch Icon">
                <a:extLst>
                  <a:ext uri="{FF2B5EF4-FFF2-40B4-BE49-F238E27FC236}">
                    <a16:creationId xmlns:a16="http://schemas.microsoft.com/office/drawing/2014/main" id="{4ADF9E33-C612-4489-A970-8A8264C44F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02868" y="3548145"/>
                <a:ext cx="235505" cy="315487"/>
              </a:xfrm>
              <a:prstGeom prst="rect">
                <a:avLst/>
              </a:prstGeom>
            </p:spPr>
          </p:pic>
        </p:grpSp>
        <p:sp>
          <p:nvSpPr>
            <p:cNvPr id="12" name="TextBox 11">
              <a:extLst>
                <a:ext uri="{FF2B5EF4-FFF2-40B4-BE49-F238E27FC236}">
                  <a16:creationId xmlns:a16="http://schemas.microsoft.com/office/drawing/2014/main" id="{503F54EA-54D1-58DA-C6A3-9D1F77549078}"/>
                </a:ext>
              </a:extLst>
            </p:cNvPr>
            <p:cNvSpPr txBox="1"/>
            <p:nvPr/>
          </p:nvSpPr>
          <p:spPr>
            <a:xfrm>
              <a:off x="10115958" y="7409729"/>
              <a:ext cx="5892883" cy="1277273"/>
            </a:xfrm>
            <a:prstGeom prst="rect">
              <a:avLst/>
            </a:prstGeom>
            <a:noFill/>
          </p:spPr>
          <p:txBody>
            <a:bodyPr wrap="square" lIns="0" tIns="0" rIns="0" bIns="0" rtlCol="0">
              <a:spAutoFit/>
            </a:bodyPr>
            <a:lstStyle/>
            <a:p>
              <a:pPr algn="ctr" rtl="0"/>
              <a:r>
                <a:rPr lang="en-gb" sz="2700" b="1" dirty="0">
                  <a:solidFill>
                    <a:srgbClr val="003399"/>
                  </a:solidFill>
                </a:rPr>
                <a:t>Evaluating impact</a:t>
              </a:r>
            </a:p>
            <a:p>
              <a:pPr marL="457200" indent="-457200" algn="ctr" rtl="0">
                <a:buFont typeface="Wingdings" panose="05000000000000000000" pitchFamily="2" charset="2"/>
                <a:buChar char="ü"/>
              </a:pPr>
              <a:r>
                <a:rPr lang="en-US" sz="2800" b="0" dirty="0">
                  <a:solidFill>
                    <a:srgbClr val="003399"/>
                  </a:solidFill>
                </a:rPr>
                <a:t>cost reduction</a:t>
              </a:r>
            </a:p>
            <a:p>
              <a:pPr marL="457200" indent="-457200" algn="ctr" rtl="0">
                <a:buFont typeface="Wingdings" panose="05000000000000000000" pitchFamily="2" charset="2"/>
                <a:buChar char="ü"/>
              </a:pPr>
              <a:r>
                <a:rPr lang="en-US" sz="2800" b="0" dirty="0">
                  <a:solidFill>
                    <a:srgbClr val="003399"/>
                  </a:solidFill>
                </a:rPr>
                <a:t>efficiency gains</a:t>
              </a:r>
              <a:endParaRPr lang="en-gb" sz="2700" dirty="0">
                <a:solidFill>
                  <a:srgbClr val="003399"/>
                </a:solidFill>
              </a:endParaRPr>
            </a:p>
          </p:txBody>
        </p:sp>
        <p:sp>
          <p:nvSpPr>
            <p:cNvPr id="14" name="Brace for Grouped Items" title="Group Bracket">
              <a:extLst>
                <a:ext uri="{FF2B5EF4-FFF2-40B4-BE49-F238E27FC236}">
                  <a16:creationId xmlns:a16="http://schemas.microsoft.com/office/drawing/2014/main" id="{B93BA058-D9AF-60A9-C50B-192BAAD85E1F}"/>
                </a:ext>
              </a:extLst>
            </p:cNvPr>
            <p:cNvSpPr/>
            <p:nvPr/>
          </p:nvSpPr>
          <p:spPr>
            <a:xfrm rot="5400000">
              <a:off x="9469369" y="3415271"/>
              <a:ext cx="457201" cy="10883930"/>
            </a:xfrm>
            <a:prstGeom prst="rightBrace">
              <a:avLst>
                <a:gd name="adj1" fmla="val 44270"/>
                <a:gd name="adj2" fmla="val 50000"/>
              </a:avLst>
            </a:prstGeom>
            <a:noFill/>
            <a:ln w="57150">
              <a:solidFill>
                <a:srgbClr val="366B6B"/>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ZA"/>
            </a:p>
          </p:txBody>
        </p:sp>
        <p:sp>
          <p:nvSpPr>
            <p:cNvPr id="17" name="TextBox 16">
              <a:extLst>
                <a:ext uri="{FF2B5EF4-FFF2-40B4-BE49-F238E27FC236}">
                  <a16:creationId xmlns:a16="http://schemas.microsoft.com/office/drawing/2014/main" id="{C3C3582A-BC18-23F8-109E-C13D4AC16EDE}"/>
                </a:ext>
              </a:extLst>
            </p:cNvPr>
            <p:cNvSpPr txBox="1"/>
            <p:nvPr/>
          </p:nvSpPr>
          <p:spPr>
            <a:xfrm>
              <a:off x="5761905" y="9376724"/>
              <a:ext cx="7835398" cy="846386"/>
            </a:xfrm>
            <a:prstGeom prst="rect">
              <a:avLst/>
            </a:prstGeom>
            <a:noFill/>
          </p:spPr>
          <p:txBody>
            <a:bodyPr wrap="square" lIns="0" tIns="0" rIns="0" bIns="0" rtlCol="0">
              <a:spAutoFit/>
            </a:bodyPr>
            <a:lstStyle/>
            <a:p>
              <a:pPr algn="ctr" rtl="0"/>
              <a:r>
                <a:rPr lang="en-gb" sz="2700" b="1" dirty="0">
                  <a:solidFill>
                    <a:srgbClr val="003399"/>
                  </a:solidFill>
                </a:rPr>
                <a:t>Modular</a:t>
              </a:r>
            </a:p>
            <a:p>
              <a:pPr marL="457200" indent="-457200" algn="ctr" rtl="0">
                <a:buFont typeface="Wingdings" panose="05000000000000000000" pitchFamily="2" charset="2"/>
                <a:buChar char="ü"/>
              </a:pPr>
              <a:r>
                <a:rPr lang="en-US" sz="2800" b="0" dirty="0">
                  <a:solidFill>
                    <a:srgbClr val="003399"/>
                  </a:solidFill>
                </a:rPr>
                <a:t>implement with minimal to no costs</a:t>
              </a:r>
              <a:endParaRPr lang="en-gb" sz="2700" dirty="0">
                <a:solidFill>
                  <a:srgbClr val="003399"/>
                </a:solidFill>
              </a:endParaRPr>
            </a:p>
          </p:txBody>
        </p:sp>
        <p:grpSp>
          <p:nvGrpSpPr>
            <p:cNvPr id="18" name="Milestone Graphic" title="Milestone Graphic">
              <a:extLst>
                <a:ext uri="{FF2B5EF4-FFF2-40B4-BE49-F238E27FC236}">
                  <a16:creationId xmlns:a16="http://schemas.microsoft.com/office/drawing/2014/main" id="{E51FF428-DA46-1233-8411-651ACE150FD9}"/>
                </a:ext>
              </a:extLst>
            </p:cNvPr>
            <p:cNvGrpSpPr/>
            <p:nvPr/>
          </p:nvGrpSpPr>
          <p:grpSpPr>
            <a:xfrm>
              <a:off x="5626578" y="4048581"/>
              <a:ext cx="697226" cy="697226"/>
              <a:chOff x="3764706" y="2101552"/>
              <a:chExt cx="464817" cy="464817"/>
            </a:xfrm>
          </p:grpSpPr>
          <p:sp>
            <p:nvSpPr>
              <p:cNvPr id="19" name="Oval 18" title="Circle Background">
                <a:extLst>
                  <a:ext uri="{FF2B5EF4-FFF2-40B4-BE49-F238E27FC236}">
                    <a16:creationId xmlns:a16="http://schemas.microsoft.com/office/drawing/2014/main" id="{81F277CF-4B26-CDA3-EECB-14EBEDCDEC80}"/>
                  </a:ext>
                </a:extLst>
              </p:cNvPr>
              <p:cNvSpPr/>
              <p:nvPr/>
            </p:nvSpPr>
            <p:spPr>
              <a:xfrm>
                <a:off x="3764706" y="2101552"/>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sz="2700" dirty="0"/>
              </a:p>
            </p:txBody>
          </p:sp>
          <p:pic>
            <p:nvPicPr>
              <p:cNvPr id="20" name="Graphic 19" descr="Factory with solid fill">
                <a:extLst>
                  <a:ext uri="{FF2B5EF4-FFF2-40B4-BE49-F238E27FC236}">
                    <a16:creationId xmlns:a16="http://schemas.microsoft.com/office/drawing/2014/main" id="{B8AE8EEA-4F5C-B17E-2894-09B08F6CAA3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845624" y="2139940"/>
                <a:ext cx="338418" cy="338418"/>
              </a:xfrm>
              <a:prstGeom prst="rect">
                <a:avLst/>
              </a:prstGeom>
            </p:spPr>
          </p:pic>
        </p:grpSp>
      </p:grpSp>
    </p:spTree>
    <p:extLst>
      <p:ext uri="{BB962C8B-B14F-4D97-AF65-F5344CB8AC3E}">
        <p14:creationId xmlns:p14="http://schemas.microsoft.com/office/powerpoint/2010/main" val="273848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75C3E-F21D-F103-5236-429D03C9608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A6C3EEA-82B1-5B49-4F51-44555E1FDBB3}"/>
              </a:ext>
            </a:extLst>
          </p:cNvPr>
          <p:cNvSpPr>
            <a:spLocks noGrp="1"/>
          </p:cNvSpPr>
          <p:nvPr>
            <p:ph type="title"/>
          </p:nvPr>
        </p:nvSpPr>
        <p:spPr>
          <a:xfrm>
            <a:off x="2506981" y="137225"/>
            <a:ext cx="14897100" cy="1702845"/>
          </a:xfrm>
        </p:spPr>
        <p:txBody>
          <a:bodyPr/>
          <a:lstStyle/>
          <a:p>
            <a:pPr>
              <a:lnSpc>
                <a:spcPct val="150000"/>
              </a:lnSpc>
            </a:pPr>
            <a:r>
              <a:rPr lang="en-US" sz="4400" dirty="0"/>
              <a:t>The </a:t>
            </a:r>
            <a:r>
              <a:rPr lang="en-US" sz="4400" dirty="0" err="1"/>
              <a:t>WeldWise</a:t>
            </a:r>
            <a:r>
              <a:rPr lang="en-US" sz="4400" dirty="0"/>
              <a:t> system is modular</a:t>
            </a:r>
            <a:br>
              <a:rPr lang="en-US" sz="2800" b="0" dirty="0"/>
            </a:br>
            <a:r>
              <a:rPr lang="en-US" sz="2800" dirty="0"/>
              <a:t>    </a:t>
            </a:r>
            <a:endParaRPr lang="en-US" sz="3600" b="0" dirty="0"/>
          </a:p>
        </p:txBody>
      </p:sp>
      <p:sp>
        <p:nvSpPr>
          <p:cNvPr id="2" name="Text Placeholder 4">
            <a:extLst>
              <a:ext uri="{FF2B5EF4-FFF2-40B4-BE49-F238E27FC236}">
                <a16:creationId xmlns:a16="http://schemas.microsoft.com/office/drawing/2014/main" id="{6CC60C3C-0D70-CBF4-1E05-56DDEDE42E4A}"/>
              </a:ext>
            </a:extLst>
          </p:cNvPr>
          <p:cNvSpPr txBox="1">
            <a:spLocks/>
          </p:cNvSpPr>
          <p:nvPr/>
        </p:nvSpPr>
        <p:spPr>
          <a:xfrm>
            <a:off x="13446992" y="8972710"/>
            <a:ext cx="3343820" cy="407512"/>
          </a:xfrm>
          <a:prstGeom prst="rect">
            <a:avLst/>
          </a:prstGeom>
        </p:spPr>
        <p:txBody>
          <a:bodyPr anchor="ct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GB" sz="2000" dirty="0">
                <a:solidFill>
                  <a:srgbClr val="003399"/>
                </a:solidFill>
              </a:rPr>
              <a:t>Local measurement nodes</a:t>
            </a:r>
          </a:p>
        </p:txBody>
      </p:sp>
      <p:sp>
        <p:nvSpPr>
          <p:cNvPr id="5" name="Text Placeholder 4">
            <a:extLst>
              <a:ext uri="{FF2B5EF4-FFF2-40B4-BE49-F238E27FC236}">
                <a16:creationId xmlns:a16="http://schemas.microsoft.com/office/drawing/2014/main" id="{1B3C1624-CB46-989F-ACDE-21F484E8D7CC}"/>
              </a:ext>
            </a:extLst>
          </p:cNvPr>
          <p:cNvSpPr txBox="1">
            <a:spLocks/>
          </p:cNvSpPr>
          <p:nvPr/>
        </p:nvSpPr>
        <p:spPr>
          <a:xfrm>
            <a:off x="2121380" y="9000132"/>
            <a:ext cx="2575560" cy="407512"/>
          </a:xfrm>
          <a:prstGeom prst="rect">
            <a:avLst/>
          </a:prstGeom>
        </p:spPr>
        <p:txBody>
          <a:bodyPr anchor="ct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GB" sz="2000" dirty="0">
                <a:solidFill>
                  <a:srgbClr val="003399"/>
                </a:solidFill>
              </a:rPr>
              <a:t>Distributed clients</a:t>
            </a:r>
          </a:p>
        </p:txBody>
      </p:sp>
      <p:pic>
        <p:nvPicPr>
          <p:cNvPr id="8" name="Picture 7">
            <a:extLst>
              <a:ext uri="{FF2B5EF4-FFF2-40B4-BE49-F238E27FC236}">
                <a16:creationId xmlns:a16="http://schemas.microsoft.com/office/drawing/2014/main" id="{4BE75BB7-05FD-3CEE-5895-590801E8DD8A}"/>
              </a:ext>
            </a:extLst>
          </p:cNvPr>
          <p:cNvPicPr>
            <a:picLocks noChangeAspect="1"/>
          </p:cNvPicPr>
          <p:nvPr/>
        </p:nvPicPr>
        <p:blipFill>
          <a:blip r:embed="rId3"/>
          <a:stretch>
            <a:fillRect/>
          </a:stretch>
        </p:blipFill>
        <p:spPr>
          <a:xfrm>
            <a:off x="2121380" y="1963211"/>
            <a:ext cx="6360343" cy="6929557"/>
          </a:xfrm>
          <a:prstGeom prst="rect">
            <a:avLst/>
          </a:prstGeom>
        </p:spPr>
      </p:pic>
      <p:pic>
        <p:nvPicPr>
          <p:cNvPr id="11" name="Picture 10">
            <a:extLst>
              <a:ext uri="{FF2B5EF4-FFF2-40B4-BE49-F238E27FC236}">
                <a16:creationId xmlns:a16="http://schemas.microsoft.com/office/drawing/2014/main" id="{B727B649-3CA1-60CF-AF3F-A677F76E65B4}"/>
              </a:ext>
            </a:extLst>
          </p:cNvPr>
          <p:cNvPicPr>
            <a:picLocks noChangeAspect="1"/>
          </p:cNvPicPr>
          <p:nvPr/>
        </p:nvPicPr>
        <p:blipFill>
          <a:blip r:embed="rId4"/>
          <a:srcRect t="1086" b="472"/>
          <a:stretch/>
        </p:blipFill>
        <p:spPr>
          <a:xfrm>
            <a:off x="8481723" y="1963211"/>
            <a:ext cx="9551445" cy="6929557"/>
          </a:xfrm>
          <a:prstGeom prst="rect">
            <a:avLst/>
          </a:prstGeom>
        </p:spPr>
      </p:pic>
    </p:spTree>
    <p:extLst>
      <p:ext uri="{BB962C8B-B14F-4D97-AF65-F5344CB8AC3E}">
        <p14:creationId xmlns:p14="http://schemas.microsoft.com/office/powerpoint/2010/main" val="38605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rtlCol="0"/>
          <a:lstStyle/>
          <a:p>
            <a:pPr rtl="0">
              <a:lnSpc>
                <a:spcPct val="150000"/>
              </a:lnSpc>
            </a:pPr>
            <a:r>
              <a:rPr lang="en-GB" sz="4400" dirty="0" err="1"/>
              <a:t>WeldWise</a:t>
            </a:r>
            <a:r>
              <a:rPr lang="en-GB" sz="4400" dirty="0"/>
              <a:t> </a:t>
            </a:r>
            <a:r>
              <a:rPr lang="en-GB" sz="4400" dirty="0" err="1"/>
              <a:t>i</a:t>
            </a:r>
            <a:r>
              <a:rPr lang="sr-Latn-RS" sz="4400" dirty="0"/>
              <a:t>mplementation</a:t>
            </a:r>
            <a:r>
              <a:rPr lang="en-GB" sz="4400" dirty="0"/>
              <a:t> example</a:t>
            </a:r>
            <a:endParaRPr lang="en-GB" sz="2800" b="0" dirty="0"/>
          </a:p>
        </p:txBody>
      </p:sp>
      <p:sp>
        <p:nvSpPr>
          <p:cNvPr id="19" name="Content Placeholder 18">
            <a:extLst>
              <a:ext uri="{FF2B5EF4-FFF2-40B4-BE49-F238E27FC236}">
                <a16:creationId xmlns:a16="http://schemas.microsoft.com/office/drawing/2014/main" id="{2D51FD19-15E5-74AB-D094-899B3B2CE711}"/>
              </a:ext>
            </a:extLst>
          </p:cNvPr>
          <p:cNvSpPr>
            <a:spLocks noGrp="1"/>
          </p:cNvSpPr>
          <p:nvPr>
            <p:ph idx="1"/>
          </p:nvPr>
        </p:nvSpPr>
        <p:spPr>
          <a:xfrm>
            <a:off x="242556" y="4413600"/>
            <a:ext cx="3813936" cy="4155254"/>
          </a:xfrm>
        </p:spPr>
        <p:txBody>
          <a:bodyPr>
            <a:normAutofit/>
          </a:bodyPr>
          <a:lstStyle/>
          <a:p>
            <a:pPr marL="342900" indent="-342900">
              <a:buFont typeface="Wingdings" panose="05000000000000000000" pitchFamily="2" charset="2"/>
              <a:buChar char="§"/>
            </a:pPr>
            <a:r>
              <a:rPr lang="en-GB" sz="2400" dirty="0"/>
              <a:t>Production activities mainly involve manual operations, most of which are through semi-automated workstations equipped with spot welding machines</a:t>
            </a:r>
          </a:p>
          <a:p>
            <a:pPr marL="342900" indent="-342900">
              <a:buFont typeface="Wingdings" panose="05000000000000000000" pitchFamily="2" charset="2"/>
              <a:buChar char="§"/>
            </a:pPr>
            <a:r>
              <a:rPr lang="en-GB" sz="2400" dirty="0"/>
              <a:t>Work is completed in 2 shifts</a:t>
            </a:r>
          </a:p>
        </p:txBody>
      </p:sp>
      <p:pic>
        <p:nvPicPr>
          <p:cNvPr id="22" name="Picture Placeholder 21">
            <a:extLst>
              <a:ext uri="{FF2B5EF4-FFF2-40B4-BE49-F238E27FC236}">
                <a16:creationId xmlns:a16="http://schemas.microsoft.com/office/drawing/2014/main" id="{900B31E0-725B-4414-BD86-F34DA104673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238" r="4238"/>
          <a:stretch/>
        </p:blipFill>
        <p:spPr/>
      </p:pic>
      <p:sp>
        <p:nvSpPr>
          <p:cNvPr id="20" name="Content Placeholder 19">
            <a:extLst>
              <a:ext uri="{FF2B5EF4-FFF2-40B4-BE49-F238E27FC236}">
                <a16:creationId xmlns:a16="http://schemas.microsoft.com/office/drawing/2014/main" id="{9EBB3D31-8028-ACEC-AF2D-4DCB6349B8C5}"/>
              </a:ext>
            </a:extLst>
          </p:cNvPr>
          <p:cNvSpPr>
            <a:spLocks noGrp="1"/>
          </p:cNvSpPr>
          <p:nvPr>
            <p:ph idx="15"/>
          </p:nvPr>
        </p:nvSpPr>
        <p:spPr/>
        <p:txBody>
          <a:bodyPr/>
          <a:lstStyle/>
          <a:p>
            <a:r>
              <a:rPr lang="en-GB" sz="2800" dirty="0"/>
              <a:t>SME with semi-automated workstations</a:t>
            </a:r>
          </a:p>
        </p:txBody>
      </p:sp>
      <p:pic>
        <p:nvPicPr>
          <p:cNvPr id="18" name="Picture Placeholder 17">
            <a:extLst>
              <a:ext uri="{FF2B5EF4-FFF2-40B4-BE49-F238E27FC236}">
                <a16:creationId xmlns:a16="http://schemas.microsoft.com/office/drawing/2014/main" id="{DB2237C2-2929-3F80-099C-5974287792A7}"/>
              </a:ext>
            </a:extLst>
          </p:cNvPr>
          <p:cNvPicPr>
            <a:picLocks noGrp="1" noChangeAspect="1"/>
          </p:cNvPicPr>
          <p:nvPr>
            <p:ph type="pic" sz="quarter" idx="22"/>
          </p:nvPr>
        </p:nvPicPr>
        <p:blipFill>
          <a:blip r:embed="rId4"/>
          <a:srcRect l="4319" r="4319"/>
          <a:stretch/>
        </p:blipFill>
        <p:spPr>
          <a:prstGeom prst="rect">
            <a:avLst/>
          </a:prstGeom>
        </p:spPr>
      </p:pic>
      <p:sp>
        <p:nvSpPr>
          <p:cNvPr id="21" name="Content Placeholder 20">
            <a:extLst>
              <a:ext uri="{FF2B5EF4-FFF2-40B4-BE49-F238E27FC236}">
                <a16:creationId xmlns:a16="http://schemas.microsoft.com/office/drawing/2014/main" id="{C08BDD63-7B42-4873-B542-238AB5E6CB54}"/>
              </a:ext>
            </a:extLst>
          </p:cNvPr>
          <p:cNvSpPr>
            <a:spLocks noGrp="1"/>
          </p:cNvSpPr>
          <p:nvPr>
            <p:ph idx="23"/>
          </p:nvPr>
        </p:nvSpPr>
        <p:spPr>
          <a:xfrm>
            <a:off x="14228344" y="4413599"/>
            <a:ext cx="3813936" cy="4155255"/>
          </a:xfrm>
        </p:spPr>
        <p:txBody>
          <a:bodyPr>
            <a:normAutofit/>
          </a:bodyPr>
          <a:lstStyle/>
          <a:p>
            <a:r>
              <a:rPr lang="en-GB" sz="2400" dirty="0"/>
              <a:t>The main consumers of electricity are:</a:t>
            </a:r>
          </a:p>
          <a:p>
            <a:pPr marL="342900" indent="-342900">
              <a:buFont typeface="Arial" panose="020B0604020202020204" pitchFamily="34" charset="0"/>
              <a:buChar char="•"/>
            </a:pPr>
            <a:r>
              <a:rPr lang="en-GB" sz="2400" dirty="0"/>
              <a:t>spot welding machines</a:t>
            </a:r>
          </a:p>
          <a:p>
            <a:pPr marL="342900" indent="-342900">
              <a:buFont typeface="Arial" panose="020B0604020202020204" pitchFamily="34" charset="0"/>
              <a:buChar char="•"/>
            </a:pPr>
            <a:r>
              <a:rPr lang="en-GB" sz="2400" dirty="0"/>
              <a:t>air compressor</a:t>
            </a:r>
          </a:p>
          <a:p>
            <a:pPr marL="342900" indent="-342900">
              <a:buFont typeface="Arial" panose="020B0604020202020204" pitchFamily="34" charset="0"/>
              <a:buChar char="•"/>
            </a:pPr>
            <a:r>
              <a:rPr lang="en-GB" sz="2400" dirty="0"/>
              <a:t>heating</a:t>
            </a:r>
          </a:p>
          <a:p>
            <a:pPr marL="342900" indent="-342900">
              <a:buFont typeface="Arial" panose="020B0604020202020204" pitchFamily="34" charset="0"/>
              <a:buChar char="•"/>
            </a:pPr>
            <a:r>
              <a:rPr lang="en-GB" sz="2400" dirty="0"/>
              <a:t>air conditioning</a:t>
            </a:r>
          </a:p>
          <a:p>
            <a:pPr marL="342900" indent="-342900">
              <a:buFont typeface="Arial" panose="020B0604020202020204" pitchFamily="34" charset="0"/>
              <a:buChar char="•"/>
            </a:pPr>
            <a:r>
              <a:rPr lang="en-GB" sz="2400" dirty="0"/>
              <a:t>lighting and other general loads</a:t>
            </a:r>
          </a:p>
        </p:txBody>
      </p:sp>
      <p:sp>
        <p:nvSpPr>
          <p:cNvPr id="23" name="Content Placeholder 22">
            <a:extLst>
              <a:ext uri="{FF2B5EF4-FFF2-40B4-BE49-F238E27FC236}">
                <a16:creationId xmlns:a16="http://schemas.microsoft.com/office/drawing/2014/main" id="{E595AF01-D15A-1C23-7AF2-D67355C0E704}"/>
              </a:ext>
            </a:extLst>
          </p:cNvPr>
          <p:cNvSpPr>
            <a:spLocks noGrp="1"/>
          </p:cNvSpPr>
          <p:nvPr>
            <p:ph idx="24"/>
          </p:nvPr>
        </p:nvSpPr>
        <p:spPr/>
        <p:txBody>
          <a:bodyPr/>
          <a:lstStyle/>
          <a:p>
            <a:r>
              <a:rPr lang="en-GB" sz="2800" dirty="0"/>
              <a:t>Main energy consumption is electricity</a:t>
            </a:r>
          </a:p>
        </p:txBody>
      </p:sp>
    </p:spTree>
    <p:extLst>
      <p:ext uri="{BB962C8B-B14F-4D97-AF65-F5344CB8AC3E}">
        <p14:creationId xmlns:p14="http://schemas.microsoft.com/office/powerpoint/2010/main" val="46026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99CD-0560-AF6A-1BD9-9FAB5286A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FE869-9E6A-F837-25BA-6FB4DA25F23D}"/>
              </a:ext>
            </a:extLst>
          </p:cNvPr>
          <p:cNvSpPr>
            <a:spLocks noGrp="1"/>
          </p:cNvSpPr>
          <p:nvPr>
            <p:ph type="title"/>
          </p:nvPr>
        </p:nvSpPr>
        <p:spPr/>
        <p:txBody>
          <a:bodyPr rtlCol="0"/>
          <a:lstStyle/>
          <a:p>
            <a:pPr rtl="0">
              <a:lnSpc>
                <a:spcPct val="150000"/>
              </a:lnSpc>
            </a:pPr>
            <a:r>
              <a:rPr lang="en-GB" sz="4400" dirty="0"/>
              <a:t>Optimization potential</a:t>
            </a:r>
            <a:endParaRPr lang="en-GB" sz="2800" b="0" dirty="0"/>
          </a:p>
        </p:txBody>
      </p:sp>
      <p:sp>
        <p:nvSpPr>
          <p:cNvPr id="19" name="Content Placeholder 18">
            <a:extLst>
              <a:ext uri="{FF2B5EF4-FFF2-40B4-BE49-F238E27FC236}">
                <a16:creationId xmlns:a16="http://schemas.microsoft.com/office/drawing/2014/main" id="{D3446D38-7237-525A-C308-93F4AED70853}"/>
              </a:ext>
            </a:extLst>
          </p:cNvPr>
          <p:cNvSpPr>
            <a:spLocks noGrp="1"/>
          </p:cNvSpPr>
          <p:nvPr>
            <p:ph idx="1"/>
          </p:nvPr>
        </p:nvSpPr>
        <p:spPr>
          <a:xfrm>
            <a:off x="242556" y="4413600"/>
            <a:ext cx="3813936" cy="4155254"/>
          </a:xfrm>
        </p:spPr>
        <p:txBody>
          <a:bodyPr>
            <a:normAutofit/>
          </a:bodyPr>
          <a:lstStyle/>
          <a:p>
            <a:pPr marL="342900" indent="-342900">
              <a:buFont typeface="Wingdings" panose="05000000000000000000" pitchFamily="2" charset="2"/>
              <a:buChar char="§"/>
            </a:pPr>
            <a:r>
              <a:rPr lang="en-GB" sz="2400" dirty="0"/>
              <a:t>No centralised system for individual production accounting</a:t>
            </a:r>
          </a:p>
          <a:p>
            <a:pPr marL="342900" indent="-342900">
              <a:buFont typeface="Wingdings" panose="05000000000000000000" pitchFamily="2" charset="2"/>
              <a:buChar char="§"/>
            </a:pPr>
            <a:r>
              <a:rPr lang="en-GB" sz="2400" dirty="0"/>
              <a:t>No information on the electricity used in the production of each part</a:t>
            </a:r>
          </a:p>
          <a:p>
            <a:pPr marL="342900" indent="-342900">
              <a:buFont typeface="Wingdings" panose="05000000000000000000" pitchFamily="2" charset="2"/>
              <a:buChar char="§"/>
            </a:pPr>
            <a:r>
              <a:rPr lang="en-GB" sz="2400" dirty="0"/>
              <a:t>No detection of the causes of poor-quality spot welds leading to defective production</a:t>
            </a:r>
          </a:p>
        </p:txBody>
      </p:sp>
      <p:pic>
        <p:nvPicPr>
          <p:cNvPr id="22" name="Picture Placeholder 21">
            <a:extLst>
              <a:ext uri="{FF2B5EF4-FFF2-40B4-BE49-F238E27FC236}">
                <a16:creationId xmlns:a16="http://schemas.microsoft.com/office/drawing/2014/main" id="{628389BD-8C3F-A33D-648B-4CC29275D06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238" r="4238"/>
          <a:stretch/>
        </p:blipFill>
        <p:spPr/>
      </p:pic>
      <p:sp>
        <p:nvSpPr>
          <p:cNvPr id="20" name="Content Placeholder 19">
            <a:extLst>
              <a:ext uri="{FF2B5EF4-FFF2-40B4-BE49-F238E27FC236}">
                <a16:creationId xmlns:a16="http://schemas.microsoft.com/office/drawing/2014/main" id="{936E0A76-48BF-3799-8C46-AEA3ECFB6373}"/>
              </a:ext>
            </a:extLst>
          </p:cNvPr>
          <p:cNvSpPr>
            <a:spLocks noGrp="1"/>
          </p:cNvSpPr>
          <p:nvPr>
            <p:ph idx="15"/>
          </p:nvPr>
        </p:nvSpPr>
        <p:spPr/>
        <p:txBody>
          <a:bodyPr/>
          <a:lstStyle/>
          <a:p>
            <a:r>
              <a:rPr lang="en-GB" sz="2800" dirty="0"/>
              <a:t>Optimization gap</a:t>
            </a:r>
          </a:p>
        </p:txBody>
      </p:sp>
      <p:pic>
        <p:nvPicPr>
          <p:cNvPr id="18" name="Picture Placeholder 17">
            <a:extLst>
              <a:ext uri="{FF2B5EF4-FFF2-40B4-BE49-F238E27FC236}">
                <a16:creationId xmlns:a16="http://schemas.microsoft.com/office/drawing/2014/main" id="{F77FF4F9-BBAC-239A-8EE2-4E52A9F9D518}"/>
              </a:ext>
            </a:extLst>
          </p:cNvPr>
          <p:cNvPicPr>
            <a:picLocks noGrp="1" noChangeAspect="1"/>
          </p:cNvPicPr>
          <p:nvPr>
            <p:ph type="pic" sz="quarter" idx="22"/>
          </p:nvPr>
        </p:nvPicPr>
        <p:blipFill>
          <a:blip r:embed="rId4"/>
          <a:srcRect l="4319" r="4319"/>
          <a:stretch/>
        </p:blipFill>
        <p:spPr>
          <a:prstGeom prst="rect">
            <a:avLst/>
          </a:prstGeom>
        </p:spPr>
      </p:pic>
    </p:spTree>
    <p:extLst>
      <p:ext uri="{BB962C8B-B14F-4D97-AF65-F5344CB8AC3E}">
        <p14:creationId xmlns:p14="http://schemas.microsoft.com/office/powerpoint/2010/main" val="27861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CA7D5-EFC8-59FA-ABEF-1E1E1F361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88280-D8CA-A503-F187-635CA1F54252}"/>
              </a:ext>
            </a:extLst>
          </p:cNvPr>
          <p:cNvSpPr>
            <a:spLocks noGrp="1"/>
          </p:cNvSpPr>
          <p:nvPr>
            <p:ph type="title"/>
          </p:nvPr>
        </p:nvSpPr>
        <p:spPr>
          <a:xfrm>
            <a:off x="2456318" y="281591"/>
            <a:ext cx="14944106" cy="2127037"/>
          </a:xfrm>
        </p:spPr>
        <p:txBody>
          <a:bodyPr/>
          <a:lstStyle/>
          <a:p>
            <a:pPr>
              <a:lnSpc>
                <a:spcPct val="150000"/>
              </a:lnSpc>
            </a:pPr>
            <a:r>
              <a:rPr lang="en-GB" sz="4400" dirty="0" err="1"/>
              <a:t>WeldWise</a:t>
            </a:r>
            <a:r>
              <a:rPr lang="en-GB" sz="4400" dirty="0"/>
              <a:t> Project goals</a:t>
            </a:r>
            <a:endParaRPr lang="en-US" sz="3600" b="0" dirty="0"/>
          </a:p>
        </p:txBody>
      </p:sp>
      <p:graphicFrame>
        <p:nvGraphicFramePr>
          <p:cNvPr id="3" name="Diagram 2">
            <a:extLst>
              <a:ext uri="{FF2B5EF4-FFF2-40B4-BE49-F238E27FC236}">
                <a16:creationId xmlns:a16="http://schemas.microsoft.com/office/drawing/2014/main" id="{726E75DE-5538-AC54-2DC6-4760ABD1BDCB}"/>
              </a:ext>
            </a:extLst>
          </p:cNvPr>
          <p:cNvGraphicFramePr/>
          <p:nvPr>
            <p:extLst>
              <p:ext uri="{D42A27DB-BD31-4B8C-83A1-F6EECF244321}">
                <p14:modId xmlns:p14="http://schemas.microsoft.com/office/powerpoint/2010/main" val="558728453"/>
              </p:ext>
            </p:extLst>
          </p:nvPr>
        </p:nvGraphicFramePr>
        <p:xfrm>
          <a:off x="-1163637" y="2162279"/>
          <a:ext cx="22623853" cy="7613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Good Inventory with solid fill">
            <a:extLst>
              <a:ext uri="{FF2B5EF4-FFF2-40B4-BE49-F238E27FC236}">
                <a16:creationId xmlns:a16="http://schemas.microsoft.com/office/drawing/2014/main" id="{F2A93742-ABBE-1CBE-A2DD-932E6DDC505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444273" y="5088426"/>
            <a:ext cx="749647" cy="749647"/>
          </a:xfrm>
          <a:prstGeom prst="rect">
            <a:avLst/>
          </a:prstGeom>
        </p:spPr>
      </p:pic>
      <p:pic>
        <p:nvPicPr>
          <p:cNvPr id="10" name="Graphic 9" descr="High voltage with solid fill">
            <a:extLst>
              <a:ext uri="{FF2B5EF4-FFF2-40B4-BE49-F238E27FC236}">
                <a16:creationId xmlns:a16="http://schemas.microsoft.com/office/drawing/2014/main" id="{D60FBEA8-588A-C5CA-283A-173A5695181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456318" y="3100332"/>
            <a:ext cx="706121" cy="706121"/>
          </a:xfrm>
          <a:prstGeom prst="rect">
            <a:avLst/>
          </a:prstGeom>
        </p:spPr>
      </p:pic>
      <p:pic>
        <p:nvPicPr>
          <p:cNvPr id="11" name="Graphic 10" descr="Information with solid fill">
            <a:extLst>
              <a:ext uri="{FF2B5EF4-FFF2-40B4-BE49-F238E27FC236}">
                <a16:creationId xmlns:a16="http://schemas.microsoft.com/office/drawing/2014/main" id="{CA1C04C0-86F2-0457-0233-14C954CA79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02837" y="2124972"/>
            <a:ext cx="856987" cy="856987"/>
          </a:xfrm>
          <a:prstGeom prst="rect">
            <a:avLst/>
          </a:prstGeom>
        </p:spPr>
      </p:pic>
      <p:pic>
        <p:nvPicPr>
          <p:cNvPr id="12" name="Graphic 11" descr="Bad Inventory with solid fill">
            <a:extLst>
              <a:ext uri="{FF2B5EF4-FFF2-40B4-BE49-F238E27FC236}">
                <a16:creationId xmlns:a16="http://schemas.microsoft.com/office/drawing/2014/main" id="{5E2138D5-1B7A-C566-D9CF-BF13610B52CB}"/>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446366" y="4075692"/>
            <a:ext cx="749647" cy="749647"/>
          </a:xfrm>
          <a:prstGeom prst="rect">
            <a:avLst/>
          </a:prstGeom>
        </p:spPr>
      </p:pic>
      <p:pic>
        <p:nvPicPr>
          <p:cNvPr id="13" name="Graphic 12" descr="Single gear with solid fill">
            <a:extLst>
              <a:ext uri="{FF2B5EF4-FFF2-40B4-BE49-F238E27FC236}">
                <a16:creationId xmlns:a16="http://schemas.microsoft.com/office/drawing/2014/main" id="{30DEF98C-88A3-A33D-618F-1E95D172E1DC}"/>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2402836" y="6026412"/>
            <a:ext cx="856987" cy="856987"/>
          </a:xfrm>
          <a:prstGeom prst="rect">
            <a:avLst/>
          </a:prstGeom>
        </p:spPr>
      </p:pic>
      <p:pic>
        <p:nvPicPr>
          <p:cNvPr id="14" name="Graphic 13" descr="Factory with solid fill">
            <a:extLst>
              <a:ext uri="{FF2B5EF4-FFF2-40B4-BE49-F238E27FC236}">
                <a16:creationId xmlns:a16="http://schemas.microsoft.com/office/drawing/2014/main" id="{BA7029BF-4C81-EA9A-8513-0E48DF9D331B}"/>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2456318" y="7051125"/>
            <a:ext cx="737602" cy="737602"/>
          </a:xfrm>
          <a:prstGeom prst="rect">
            <a:avLst/>
          </a:prstGeom>
        </p:spPr>
      </p:pic>
      <p:pic>
        <p:nvPicPr>
          <p:cNvPr id="15" name="Graphic 14" descr="Scientific Thought with solid fill">
            <a:extLst>
              <a:ext uri="{FF2B5EF4-FFF2-40B4-BE49-F238E27FC236}">
                <a16:creationId xmlns:a16="http://schemas.microsoft.com/office/drawing/2014/main" id="{53FC3789-49E9-263E-4273-A9BE06A793D4}"/>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2456318" y="8024801"/>
            <a:ext cx="781555" cy="781555"/>
          </a:xfrm>
          <a:prstGeom prst="rect">
            <a:avLst/>
          </a:prstGeom>
        </p:spPr>
      </p:pic>
      <p:pic>
        <p:nvPicPr>
          <p:cNvPr id="16" name="Graphic 15" descr="Badge Tick with solid fill">
            <a:extLst>
              <a:ext uri="{FF2B5EF4-FFF2-40B4-BE49-F238E27FC236}">
                <a16:creationId xmlns:a16="http://schemas.microsoft.com/office/drawing/2014/main" id="{6AFC5EAF-CD04-5DF1-EA2D-301B5FD9556F}"/>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2402836" y="8955822"/>
            <a:ext cx="856987" cy="856987"/>
          </a:xfrm>
          <a:prstGeom prst="rect">
            <a:avLst/>
          </a:prstGeom>
        </p:spPr>
      </p:pic>
    </p:spTree>
    <p:extLst>
      <p:ext uri="{BB962C8B-B14F-4D97-AF65-F5344CB8AC3E}">
        <p14:creationId xmlns:p14="http://schemas.microsoft.com/office/powerpoint/2010/main" val="3331005265"/>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egyéni séma">
      <a:majorFont>
        <a:latin typeface="Open Sans"/>
        <a:ea typeface=""/>
        <a:cs typeface=""/>
      </a:majorFont>
      <a:minorFont>
        <a:latin typeface="Open Sans"/>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2412</TotalTime>
  <Words>859</Words>
  <Application>Microsoft Office PowerPoint</Application>
  <PresentationFormat>Custom</PresentationFormat>
  <Paragraphs>88</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 Sans</vt:lpstr>
      <vt:lpstr>Wingdings</vt:lpstr>
      <vt:lpstr>Office-téma</vt:lpstr>
      <vt:lpstr>Danube DNA</vt:lpstr>
      <vt:lpstr>What will the tool do? </vt:lpstr>
      <vt:lpstr>For what kind of SMEs can it be beneficial?  The system is beneficial for SMEs with high energy consumption, including:         </vt:lpstr>
      <vt:lpstr>Expected benefits of implementation  Implementing will provide multiple benefits:         </vt:lpstr>
      <vt:lpstr>Implementation through pilot actions The system will be tested in SMEs through pilot actions: WeldWise     </vt:lpstr>
      <vt:lpstr>The WeldWise system is modular     </vt:lpstr>
      <vt:lpstr>WeldWise implementation example</vt:lpstr>
      <vt:lpstr>Optimization potential</vt:lpstr>
      <vt:lpstr>WeldWise Project goals</vt:lpstr>
      <vt:lpstr>Technical solution - Hardware</vt:lpstr>
      <vt:lpstr>Technical solution - Software</vt:lpstr>
      <vt:lpstr>Conclusion:  The system offers a comprehensive solution for SMEs looking to optimize their energy consumption, reduce costs, and improve efficiency. By providing real-time monitoring, automated data collection and advanced analytics, the system enables businesses to make informed decisions that lead to cost savings and sustainability.  Key takeaways from the service:  ✅ Enhanced Energy Efficiency – Reduces waste and improves overall operational performance. ✅ Cost Reduction – Identifies areas for cost savings and streamlines energy consumption. ✅ Early Fault Detection – Prevents equipment failures through predictive analytics. ✅ Data-Driven Decision Making – Empowers SMEs with accurate consumption insights. ✅ Sustainability &amp; Compliance – Supports green initiatives and regulatory compliance.  The WeldWise system, integrated within the Danube DNA platform, provides a data-driven solution for optimizing production costs and quality in industrial welding processes. By leveraging energy monitoring, WeldWise enables real-time tracking of Cost per Unit production, identifying correlations between energy consumption, production volume, and defect rates. This approach allows SMEs to detect inefficiencies, reduce unnecessary energy expenses, and improve overall manufacturing quality. Through pilot implementation, we will validate and refine the system, ensuring precise insights for cost optimization and a smarter, more sustainable industrial ecosystem.  By adopting EMS, SMEs can reduce their carbon footprint, optimize production costs, and gain a competitive edge in an increasingly energy-conscious market.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Petra Puchmann</dc:creator>
  <cp:lastModifiedBy>Todor Mitov</cp:lastModifiedBy>
  <cp:revision>128</cp:revision>
  <dcterms:created xsi:type="dcterms:W3CDTF">2024-02-29T12:41:56Z</dcterms:created>
  <dcterms:modified xsi:type="dcterms:W3CDTF">2026-01-06T14:38:57Z</dcterms:modified>
</cp:coreProperties>
</file>